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0" r:id="rId2"/>
    <p:sldId id="256" r:id="rId3"/>
    <p:sldId id="281" r:id="rId4"/>
    <p:sldId id="283" r:id="rId5"/>
    <p:sldId id="282" r:id="rId6"/>
    <p:sldId id="284" r:id="rId7"/>
    <p:sldId id="275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17718-974E-49AC-9A1F-74380E62FC66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7AE6A-B125-455D-BD8A-7C250645AB7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070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87DD-FD50-4F01-988B-4436F7BF5DBD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9D6C-A928-4640-8F5D-0BC940A345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87DD-FD50-4F01-988B-4436F7BF5DBD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9D6C-A928-4640-8F5D-0BC940A345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87DD-FD50-4F01-988B-4436F7BF5DBD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9D6C-A928-4640-8F5D-0BC940A345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87DD-FD50-4F01-988B-4436F7BF5DBD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9D6C-A928-4640-8F5D-0BC940A345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87DD-FD50-4F01-988B-4436F7BF5DBD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9D6C-A928-4640-8F5D-0BC940A345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87DD-FD50-4F01-988B-4436F7BF5DBD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9D6C-A928-4640-8F5D-0BC940A345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87DD-FD50-4F01-988B-4436F7BF5DBD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9D6C-A928-4640-8F5D-0BC940A345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87DD-FD50-4F01-988B-4436F7BF5DBD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9D6C-A928-4640-8F5D-0BC940A345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87DD-FD50-4F01-988B-4436F7BF5DBD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9D6C-A928-4640-8F5D-0BC940A345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87DD-FD50-4F01-988B-4436F7BF5DBD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9D6C-A928-4640-8F5D-0BC940A345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87DD-FD50-4F01-988B-4436F7BF5DBD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9D6C-A928-4640-8F5D-0BC940A345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687DD-FD50-4F01-988B-4436F7BF5DBD}" type="datetimeFigureOut">
              <a:rPr lang="sl-SI" smtClean="0"/>
              <a:pPr/>
              <a:t>26.3.2020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C9D6C-A928-4640-8F5D-0BC940A34565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32935"/>
            <a:ext cx="5924810" cy="5112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7" name="Označba mesta vsebine 6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31640" y="5445224"/>
            <a:ext cx="7416824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0774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rgament 2 1"/>
          <p:cNvSpPr/>
          <p:nvPr/>
        </p:nvSpPr>
        <p:spPr>
          <a:xfrm>
            <a:off x="539552" y="2276872"/>
            <a:ext cx="8064896" cy="237626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sz="4000" b="1" dirty="0" smtClean="0">
              <a:solidFill>
                <a:srgbClr val="002060"/>
              </a:solidFill>
            </a:endParaRPr>
          </a:p>
          <a:p>
            <a:pPr algn="ctr"/>
            <a:r>
              <a:rPr lang="sl-SI" sz="4000" b="1" dirty="0" smtClean="0">
                <a:solidFill>
                  <a:srgbClr val="002060"/>
                </a:solidFill>
              </a:rPr>
              <a:t>KAKŠNE SO BILE POSLEDICE APRILSKE VOJNE V SLOVENIJI</a:t>
            </a:r>
          </a:p>
          <a:p>
            <a:pPr algn="ctr"/>
            <a:endParaRPr lang="sl-SI" sz="4000" b="1" dirty="0"/>
          </a:p>
        </p:txBody>
      </p:sp>
      <p:sp>
        <p:nvSpPr>
          <p:cNvPr id="8" name="Interaktivni gumb: Film 7">
            <a:hlinkClick r:id="" action="ppaction://noaction" highlightClick="1"/>
          </p:cNvPr>
          <p:cNvSpPr/>
          <p:nvPr/>
        </p:nvSpPr>
        <p:spPr>
          <a:xfrm>
            <a:off x="3707904" y="5157192"/>
            <a:ext cx="2304256" cy="936104"/>
          </a:xfrm>
          <a:prstGeom prst="actionButtonMovi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err="1" smtClean="0"/>
              <a:t>irokus</a:t>
            </a:r>
            <a:endParaRPr lang="sl-SI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408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l-SI" sz="3200" b="1" dirty="0" smtClean="0"/>
              <a:t>1. Kako so si okupatorji razdelili slovensko ozemlje</a:t>
            </a:r>
            <a:endParaRPr lang="sl-SI" sz="3200" b="1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0402" y="1484784"/>
            <a:ext cx="2708449" cy="4525963"/>
          </a:xfrm>
          <a:prstGeom prst="rect">
            <a:avLst/>
          </a:prstGeom>
        </p:spPr>
      </p:pic>
      <p:grpSp>
        <p:nvGrpSpPr>
          <p:cNvPr id="10" name="Skupina 9"/>
          <p:cNvGrpSpPr/>
          <p:nvPr/>
        </p:nvGrpSpPr>
        <p:grpSpPr>
          <a:xfrm>
            <a:off x="3779912" y="1068871"/>
            <a:ext cx="5112568" cy="5541212"/>
            <a:chOff x="3779912" y="1068871"/>
            <a:chExt cx="5112568" cy="5541212"/>
          </a:xfrm>
        </p:grpSpPr>
        <p:pic>
          <p:nvPicPr>
            <p:cNvPr id="5" name="Slika 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51920" y="2276872"/>
              <a:ext cx="4680829" cy="3104741"/>
            </a:xfrm>
            <a:prstGeom prst="rect">
              <a:avLst/>
            </a:prstGeom>
          </p:spPr>
        </p:pic>
        <p:sp>
          <p:nvSpPr>
            <p:cNvPr id="6" name="Zaobljen pravokotni oblaček 5"/>
            <p:cNvSpPr/>
            <p:nvPr/>
          </p:nvSpPr>
          <p:spPr>
            <a:xfrm>
              <a:off x="3867250" y="1068871"/>
              <a:ext cx="1872208" cy="929298"/>
            </a:xfrm>
            <a:prstGeom prst="wedgeRoundRectCallout">
              <a:avLst>
                <a:gd name="adj1" fmla="val 59615"/>
                <a:gd name="adj2" fmla="val 211870"/>
                <a:gd name="adj3" fmla="val 16667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2000" b="1" dirty="0" smtClean="0"/>
                <a:t>Kaj so zasedli Nemci?</a:t>
              </a:r>
              <a:endParaRPr lang="sl-SI" sz="2000" b="1" dirty="0"/>
            </a:p>
          </p:txBody>
        </p:sp>
        <p:sp>
          <p:nvSpPr>
            <p:cNvPr id="7" name="Zaobljen pravokotni oblaček 6"/>
            <p:cNvSpPr/>
            <p:nvPr/>
          </p:nvSpPr>
          <p:spPr>
            <a:xfrm>
              <a:off x="6876256" y="1209484"/>
              <a:ext cx="2016224" cy="864096"/>
            </a:xfrm>
            <a:prstGeom prst="wedgeRoundRectCallout">
              <a:avLst>
                <a:gd name="adj1" fmla="val 5213"/>
                <a:gd name="adj2" fmla="val 122423"/>
                <a:gd name="adj3" fmla="val 16667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2000" b="1" dirty="0" smtClean="0"/>
                <a:t>Kaj so dobili Madžari?</a:t>
              </a:r>
              <a:endParaRPr lang="sl-SI" sz="2000" b="1" dirty="0"/>
            </a:p>
          </p:txBody>
        </p:sp>
        <p:sp>
          <p:nvSpPr>
            <p:cNvPr id="8" name="Zaobljen pravokotni oblaček 7"/>
            <p:cNvSpPr/>
            <p:nvPr/>
          </p:nvSpPr>
          <p:spPr>
            <a:xfrm>
              <a:off x="3779912" y="5555426"/>
              <a:ext cx="3024336" cy="1054657"/>
            </a:xfrm>
            <a:prstGeom prst="wedgeRoundRectCallout">
              <a:avLst>
                <a:gd name="adj1" fmla="val 20967"/>
                <a:gd name="adj2" fmla="val -121413"/>
                <a:gd name="adj3" fmla="val 16667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l-SI" sz="2000" b="1" dirty="0" smtClean="0"/>
                <a:t>Kaj so zasedli Italijani? </a:t>
              </a:r>
            </a:p>
            <a:p>
              <a:pPr algn="ctr"/>
              <a:r>
                <a:rPr lang="sl-SI" sz="2000" b="1" dirty="0" smtClean="0"/>
                <a:t>Kako so poimenovali zasedeno ozemlje?</a:t>
              </a:r>
              <a:endParaRPr lang="sl-SI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70562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408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l-SI" sz="3200" b="1" dirty="0" smtClean="0"/>
              <a:t>2. Kakšen je bil odnos okupatorjev do Slovencev</a:t>
            </a:r>
            <a:endParaRPr lang="sl-SI" sz="3200" b="1" dirty="0"/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3801" y="2837916"/>
            <a:ext cx="4125601" cy="153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grpSp>
        <p:nvGrpSpPr>
          <p:cNvPr id="18" name="Skupina 17"/>
          <p:cNvGrpSpPr/>
          <p:nvPr/>
        </p:nvGrpSpPr>
        <p:grpSpPr>
          <a:xfrm>
            <a:off x="429054" y="3171255"/>
            <a:ext cx="6193639" cy="2246020"/>
            <a:chOff x="429054" y="3171255"/>
            <a:chExt cx="6193639" cy="2246020"/>
          </a:xfrm>
        </p:grpSpPr>
        <p:pic>
          <p:nvPicPr>
            <p:cNvPr id="9" name="Slika 8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9054" y="3171255"/>
              <a:ext cx="4056841" cy="971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sp>
          <p:nvSpPr>
            <p:cNvPr id="12" name="Pravokotnik 11"/>
            <p:cNvSpPr/>
            <p:nvPr/>
          </p:nvSpPr>
          <p:spPr>
            <a:xfrm>
              <a:off x="1763689" y="4627070"/>
              <a:ext cx="4859004" cy="79020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l-SI" sz="2400" b="1" dirty="0" smtClean="0">
                  <a:solidFill>
                    <a:srgbClr val="C00000"/>
                  </a:solidFill>
                </a:rPr>
                <a:t>Kaj so želeli doseči okupatorji ob zasedbi slovenskega ozemlja?</a:t>
              </a:r>
              <a:endParaRPr lang="sl-SI" sz="24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3" name="Pravokotnik 12"/>
          <p:cNvSpPr/>
          <p:nvPr/>
        </p:nvSpPr>
        <p:spPr>
          <a:xfrm>
            <a:off x="899592" y="5661248"/>
            <a:ext cx="7128792" cy="8781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 smtClean="0"/>
              <a:t>NAČRTOVALI SO UNIČENJE SLOVENSKEGA NARODA.</a:t>
            </a:r>
            <a:endParaRPr lang="sl-SI" sz="2400" b="1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395536" y="1069057"/>
            <a:ext cx="6072446" cy="1668400"/>
            <a:chOff x="395536" y="1069057"/>
            <a:chExt cx="6072446" cy="1668400"/>
          </a:xfrm>
        </p:grpSpPr>
        <p:pic>
          <p:nvPicPr>
            <p:cNvPr id="14" name="Slika 13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20562" y="1069057"/>
              <a:ext cx="3747420" cy="16684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sp>
          <p:nvSpPr>
            <p:cNvPr id="15" name="Eksplozija 2 14"/>
            <p:cNvSpPr/>
            <p:nvPr/>
          </p:nvSpPr>
          <p:spPr>
            <a:xfrm>
              <a:off x="395536" y="1134711"/>
              <a:ext cx="2325026" cy="1477214"/>
            </a:xfrm>
            <a:prstGeom prst="irregularSeal2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l-SI" sz="2000" b="1" dirty="0" smtClean="0"/>
                <a:t>Ali veš</a:t>
              </a:r>
              <a:endParaRPr lang="sl-SI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015249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2555776" y="332656"/>
            <a:ext cx="3600399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rgbClr val="C00000"/>
                </a:solidFill>
              </a:rPr>
              <a:t>UKREPI OKUPATORJEV</a:t>
            </a:r>
            <a:endParaRPr lang="sl-SI" sz="2800" b="1" dirty="0">
              <a:solidFill>
                <a:srgbClr val="C00000"/>
              </a:solidFill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251520" y="1484784"/>
            <a:ext cx="3240360" cy="19442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b="1" dirty="0" smtClean="0">
                <a:solidFill>
                  <a:srgbClr val="C00000"/>
                </a:solidFill>
              </a:rPr>
              <a:t>NEMCI</a:t>
            </a:r>
            <a:r>
              <a:rPr lang="sl-SI" b="1" dirty="0" smtClean="0"/>
              <a:t> so bili najbolj nasilni: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b="1" dirty="0" smtClean="0"/>
              <a:t>ukinili so slovenska društva in organizacije,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b="1" dirty="0" smtClean="0"/>
              <a:t>množično izseljevali Slovence ter naseljevali Nemce,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b="1" dirty="0" smtClean="0"/>
              <a:t>ponemčevali…</a:t>
            </a:r>
            <a:endParaRPr lang="sl-SI" b="1" dirty="0"/>
          </a:p>
        </p:txBody>
      </p:sp>
      <p:sp>
        <p:nvSpPr>
          <p:cNvPr id="8" name="Pravokotnik 7"/>
          <p:cNvSpPr/>
          <p:nvPr/>
        </p:nvSpPr>
        <p:spPr>
          <a:xfrm>
            <a:off x="6012160" y="1484784"/>
            <a:ext cx="2880320" cy="17281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b="1" dirty="0" smtClean="0">
                <a:solidFill>
                  <a:srgbClr val="C00000"/>
                </a:solidFill>
              </a:rPr>
              <a:t>ITALIJANI</a:t>
            </a:r>
            <a:r>
              <a:rPr lang="sl-SI" b="1" dirty="0" smtClean="0"/>
              <a:t> so bili sprva manj nasilni, dopustili so delovanje slovenskih kulturnih in izobraževalnih ustanov.</a:t>
            </a:r>
          </a:p>
        </p:txBody>
      </p:sp>
      <p:sp>
        <p:nvSpPr>
          <p:cNvPr id="2" name="Pravokotnik 1"/>
          <p:cNvSpPr/>
          <p:nvPr/>
        </p:nvSpPr>
        <p:spPr>
          <a:xfrm>
            <a:off x="3743908" y="1520788"/>
            <a:ext cx="2016224" cy="15121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rgbClr val="C00000"/>
                </a:solidFill>
              </a:rPr>
              <a:t>Madžari</a:t>
            </a:r>
            <a:r>
              <a:rPr lang="sl-SI" b="1" dirty="0" smtClean="0"/>
              <a:t> so bili podobno nasilni kot Nemci.</a:t>
            </a:r>
            <a:endParaRPr lang="sl-SI" b="1" dirty="0"/>
          </a:p>
        </p:txBody>
      </p:sp>
      <p:sp>
        <p:nvSpPr>
          <p:cNvPr id="3" name="Zaobljeni pravokotnik 2"/>
          <p:cNvSpPr/>
          <p:nvPr/>
        </p:nvSpPr>
        <p:spPr>
          <a:xfrm>
            <a:off x="2085430" y="3933056"/>
            <a:ext cx="5400600" cy="262829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b="1" dirty="0" smtClean="0">
                <a:solidFill>
                  <a:srgbClr val="C00000"/>
                </a:solidFill>
              </a:rPr>
              <a:t>Raznarodovalna politika okupatorjev:</a:t>
            </a:r>
          </a:p>
          <a:p>
            <a:pPr marL="285750" indent="-285750">
              <a:buFontTx/>
              <a:buChar char="-"/>
            </a:pPr>
            <a:r>
              <a:rPr lang="sl-SI" sz="2000" b="1" dirty="0" smtClean="0"/>
              <a:t>spremenili so imena slovenskih krajev,</a:t>
            </a:r>
          </a:p>
          <a:p>
            <a:pPr marL="285750" indent="-285750">
              <a:buFontTx/>
              <a:buChar char="-"/>
            </a:pPr>
            <a:r>
              <a:rPr lang="sl-SI" sz="2000" b="1" dirty="0" smtClean="0"/>
              <a:t>slovenski jezik odstranili iz javne rabe,</a:t>
            </a:r>
          </a:p>
          <a:p>
            <a:pPr marL="285750" indent="-285750">
              <a:buFontTx/>
              <a:buChar char="-"/>
            </a:pPr>
            <a:r>
              <a:rPr lang="sl-SI" sz="2000" b="1" dirty="0" smtClean="0"/>
              <a:t>v šolah uvedli pouk v tujem jeziku,</a:t>
            </a:r>
          </a:p>
          <a:p>
            <a:pPr marL="285750" indent="-285750">
              <a:buFontTx/>
              <a:buChar char="-"/>
            </a:pPr>
            <a:r>
              <a:rPr lang="sl-SI" sz="2000" b="1" dirty="0" smtClean="0"/>
              <a:t>uničevali slovenske knjige,</a:t>
            </a:r>
          </a:p>
          <a:p>
            <a:pPr marL="285750" indent="-285750">
              <a:buFontTx/>
              <a:buChar char="-"/>
            </a:pPr>
            <a:r>
              <a:rPr lang="sl-SI" sz="2000" b="1" dirty="0" smtClean="0"/>
              <a:t>zaplenili mnoge državne, cerkvene in zasebne nepremičnine, umetnine …</a:t>
            </a:r>
            <a:endParaRPr lang="sl-SI" sz="2000" b="1" dirty="0"/>
          </a:p>
        </p:txBody>
      </p:sp>
    </p:spTree>
    <p:extLst>
      <p:ext uri="{BB962C8B-B14F-4D97-AF65-F5344CB8AC3E}">
        <p14:creationId xmlns:p14="http://schemas.microsoft.com/office/powerpoint/2010/main" val="2916916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2411760" y="404664"/>
            <a:ext cx="4464496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rgbClr val="C00000"/>
                </a:solidFill>
              </a:rPr>
              <a:t>Pogledi in odzivi na okupacijo so bili različni:</a:t>
            </a:r>
            <a:endParaRPr lang="sl-SI" sz="2800" b="1" dirty="0">
              <a:solidFill>
                <a:srgbClr val="C00000"/>
              </a:solidFill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431540" y="1844824"/>
            <a:ext cx="3960440" cy="21602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rgbClr val="C00000"/>
                </a:solidFill>
              </a:rPr>
              <a:t>MEŠČANSKI TABOR:</a:t>
            </a:r>
          </a:p>
          <a:p>
            <a:r>
              <a:rPr lang="sl-SI" b="1" dirty="0" smtClean="0"/>
              <a:t>- Prizadeval si je, da bi Slovenci vstop v vojno preživeli s čim manj žrtvami;</a:t>
            </a:r>
          </a:p>
          <a:p>
            <a:r>
              <a:rPr lang="sl-SI" b="1" dirty="0" smtClean="0"/>
              <a:t>- odklonil SE sodelovanje s Komunistično stranko Slovenije.</a:t>
            </a:r>
            <a:endParaRPr lang="sl-SI" b="1" dirty="0"/>
          </a:p>
        </p:txBody>
      </p:sp>
      <p:sp>
        <p:nvSpPr>
          <p:cNvPr id="4" name="Pravokotnik 3"/>
          <p:cNvSpPr/>
          <p:nvPr/>
        </p:nvSpPr>
        <p:spPr>
          <a:xfrm>
            <a:off x="5076056" y="1864502"/>
            <a:ext cx="3420380" cy="21405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rgbClr val="C00000"/>
                </a:solidFill>
              </a:rPr>
              <a:t>MARKSISTIČNI TABOR:</a:t>
            </a:r>
          </a:p>
          <a:p>
            <a:r>
              <a:rPr lang="sl-SI" b="1" dirty="0" smtClean="0"/>
              <a:t>- začel je z ilegalnim delovanjem proti okupatorjem. 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65334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780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sz="3600" b="1" dirty="0" smtClean="0">
                <a:solidFill>
                  <a:schemeClr val="bg1"/>
                </a:solidFill>
              </a:rPr>
              <a:t>PONOVIMO</a:t>
            </a:r>
            <a:endParaRPr lang="sl-SI" sz="3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l-SI" sz="2800" b="1" dirty="0" smtClean="0"/>
              <a:t>Kako je bilo na začetku vojne razdeljeno slovensko ozemlje?</a:t>
            </a:r>
          </a:p>
          <a:p>
            <a:pPr marL="514350" indent="-514350">
              <a:buFont typeface="+mj-lt"/>
              <a:buAutoNum type="arabicPeriod"/>
            </a:pPr>
            <a:r>
              <a:rPr lang="sl-SI" sz="2800" b="1" smtClean="0"/>
              <a:t>Pojasni, </a:t>
            </a:r>
            <a:r>
              <a:rPr lang="sl-SI" sz="2800" b="1" dirty="0" smtClean="0"/>
              <a:t>kaj so želeli doseči okupatorji ob zasedbi slovenskega ozemlja.</a:t>
            </a:r>
          </a:p>
          <a:p>
            <a:pPr marL="514350" indent="-514350">
              <a:buFont typeface="+mj-lt"/>
              <a:buAutoNum type="arabicPeriod"/>
            </a:pPr>
            <a:r>
              <a:rPr lang="sl-SI" sz="2800" b="1" dirty="0" smtClean="0"/>
              <a:t>Opiši raznarodovalno politiko okupatorjev.</a:t>
            </a:r>
          </a:p>
          <a:p>
            <a:pPr marL="0" indent="0">
              <a:buNone/>
            </a:pPr>
            <a:r>
              <a:rPr lang="sl-SI" sz="2800" b="1" dirty="0" smtClean="0">
                <a:solidFill>
                  <a:srgbClr val="C00000"/>
                </a:solidFill>
              </a:rPr>
              <a:t>PREMISLI</a:t>
            </a:r>
          </a:p>
          <a:p>
            <a:pPr marL="514350" indent="-514350">
              <a:buFont typeface="+mj-lt"/>
              <a:buAutoNum type="arabicPeriod"/>
            </a:pPr>
            <a:r>
              <a:rPr lang="sl-SI" sz="2800" b="1" dirty="0" smtClean="0">
                <a:solidFill>
                  <a:srgbClr val="C00000"/>
                </a:solidFill>
              </a:rPr>
              <a:t>Zakaj med okupatorji ni bilo večjih razlik v njihovi raznarodovalni politiki?</a:t>
            </a:r>
          </a:p>
          <a:p>
            <a:pPr marL="0" indent="0">
              <a:buNone/>
            </a:pPr>
            <a:endParaRPr lang="sl-SI" sz="2800" b="1" dirty="0"/>
          </a:p>
        </p:txBody>
      </p:sp>
    </p:spTree>
    <p:extLst>
      <p:ext uri="{BB962C8B-B14F-4D97-AF65-F5344CB8AC3E}">
        <p14:creationId xmlns:p14="http://schemas.microsoft.com/office/powerpoint/2010/main" val="20745130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245</Words>
  <Application>Microsoft Office PowerPoint</Application>
  <PresentationFormat>Diaprojekcija na zaslonu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Officeova tema</vt:lpstr>
      <vt:lpstr>PowerPointova predstavitev</vt:lpstr>
      <vt:lpstr>PowerPointova predstavitev</vt:lpstr>
      <vt:lpstr>1. Kako so si okupatorji razdelili slovensko ozemlje</vt:lpstr>
      <vt:lpstr>2. Kakšen je bil odnos okupatorjev do Slovencev</vt:lpstr>
      <vt:lpstr>PowerPointova predstavitev</vt:lpstr>
      <vt:lpstr>PowerPointova predstavitev</vt:lpstr>
      <vt:lpstr>PONOVIMO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Helena</dc:creator>
  <cp:lastModifiedBy>Tomi</cp:lastModifiedBy>
  <cp:revision>79</cp:revision>
  <dcterms:created xsi:type="dcterms:W3CDTF">2014-02-10T23:23:28Z</dcterms:created>
  <dcterms:modified xsi:type="dcterms:W3CDTF">2020-03-26T11:42:12Z</dcterms:modified>
</cp:coreProperties>
</file>