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57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29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77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39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9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762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81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66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663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539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327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ADC8-039C-43C1-AB51-EC838F7D9655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4802-728B-4611-8CA5-08BB84FF5F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42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l.wikipedia.org/wiki/Orffov_instrumentarij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ar4music.si/sl/orkestraln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l.wikipedia.org/wiki/Simfoni%C4%8Dni_orke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33718" y="452718"/>
            <a:ext cx="972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GLASBENA UMETNOST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084293" y="1098176"/>
            <a:ext cx="764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rgbClr val="7030A0"/>
                </a:solidFill>
              </a:rPr>
              <a:t>GLASBILA</a:t>
            </a:r>
            <a:endParaRPr lang="sl-SI" sz="6000" dirty="0">
              <a:solidFill>
                <a:srgbClr val="7030A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246094" y="2967318"/>
            <a:ext cx="70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Danes boš ponovil nekaj o glasbilih, o katerih že marsikaj veš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1026" name="Picture 2" descr="Image result for smiley with an instrumen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4" y="69028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3800008"/>
            <a:ext cx="5715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81319" y="528918"/>
            <a:ext cx="564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 glasbilih veš že marsikaj. Tokrat bomo le skupaj ponovili, v zvezek pa boš ob koncu naredil še miselni vzorec.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590799" y="1479176"/>
            <a:ext cx="451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 se spomnimo: katera glasbila sploh poznaš? Na hitro jih naštej nekaj.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840941" y="2339788"/>
            <a:ext cx="473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 lahko lažje našteješ glasbila, jih „grupiramo“ oz. dajemo v skupine.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78542" y="3397624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Najprej jih razdelimo v večje skupine: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lastna glasbila,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Orffova glasbila,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orkestralna glasbila,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glasbila, ki jih naredimo sami.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523565" y="5262282"/>
            <a:ext cx="579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nadaljevanju si bomo ogledali posamezne skupine glasbil.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1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66483" y="793376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LASTNA GLASBILA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120588" y="1438835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 katera glasbila so to?</a:t>
            </a:r>
          </a:p>
          <a:p>
            <a:r>
              <a:rPr lang="sl-SI" dirty="0" smtClean="0"/>
              <a:t>Pomisli…</a:t>
            </a:r>
          </a:p>
          <a:p>
            <a:endParaRPr lang="sl-SI" dirty="0"/>
          </a:p>
          <a:p>
            <a:r>
              <a:rPr lang="sl-SI" dirty="0" smtClean="0"/>
              <a:t>To so glasbila, ki jih imamo vedno pri sebi.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836894" y="2904565"/>
            <a:ext cx="595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Tleskanje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322294" y="3398975"/>
            <a:ext cx="364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Ploskanje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254188" y="4208929"/>
            <a:ext cx="29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</a:t>
            </a:r>
            <a:r>
              <a:rPr lang="sl-SI" dirty="0" smtClean="0"/>
              <a:t>opotanje z nogami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562165" y="3003176"/>
            <a:ext cx="311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Ž</a:t>
            </a:r>
            <a:r>
              <a:rPr lang="sl-SI" dirty="0" smtClean="0"/>
              <a:t>vižganje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325035" y="4769224"/>
            <a:ext cx="348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Korakanje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322294" y="5605645"/>
            <a:ext cx="593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Naše celo telo je lahko glasbilo.</a:t>
            </a:r>
            <a:endParaRPr lang="sl-SI" dirty="0"/>
          </a:p>
        </p:txBody>
      </p:sp>
      <p:sp>
        <p:nvSpPr>
          <p:cNvPr id="10" name="AutoShape 2" descr="Image result for human hands clapping applaud appla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443" y="373272"/>
            <a:ext cx="2549757" cy="2271212"/>
          </a:xfrm>
          <a:prstGeom prst="rect">
            <a:avLst/>
          </a:prstGeom>
        </p:spPr>
      </p:pic>
      <p:pic>
        <p:nvPicPr>
          <p:cNvPr id="5124" name="Picture 4" descr="Image result for fingers snapping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48" y="314951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lasbila carla orf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78" y="934109"/>
            <a:ext cx="4486933" cy="27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lasbila carla orf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71" y="540311"/>
            <a:ext cx="3560281" cy="29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rffova glasbi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7" y="4173529"/>
            <a:ext cx="2909048" cy="23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9612" y="506506"/>
            <a:ext cx="643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ORFFOVA GLASBILA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721658" y="4011706"/>
            <a:ext cx="441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Znaš poimenovati glasbila na fotografijah?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661647" y="4456175"/>
            <a:ext cx="268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Metalofon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166412" y="3648868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Ksilofon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903259" y="3384176"/>
            <a:ext cx="2124635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Palčke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016624" y="3493540"/>
            <a:ext cx="18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Triangel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191000" y="1035424"/>
            <a:ext cx="18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Boben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903259" y="1801906"/>
            <a:ext cx="14791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Činele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79612" y="5251179"/>
            <a:ext cx="4894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Poznaš po imenu še katera druga </a:t>
            </a:r>
            <a:r>
              <a:rPr lang="sl-SI" dirty="0" err="1" smtClean="0"/>
              <a:t>Orrfova</a:t>
            </a:r>
            <a:r>
              <a:rPr lang="sl-SI" dirty="0" smtClean="0"/>
              <a:t> glasbila in jih morda ni na fotografijah? Lahko si pomagaš z internetom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79612" y="616288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5"/>
              </a:rPr>
              <a:t>https://sl.wikipedia.org/wiki/Orffov_instrumentarij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42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61" y="142276"/>
            <a:ext cx="8510027" cy="660583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25824" y="313765"/>
            <a:ext cx="6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ORKESTRALNA GLASBILA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95835" y="824753"/>
            <a:ext cx="2729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Delimo jih v več skupin: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trobila,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glasbila s tipkami,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tolkala,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godala,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pihala,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brenkala.</a:t>
            </a:r>
          </a:p>
        </p:txBody>
      </p:sp>
      <p:pic>
        <p:nvPicPr>
          <p:cNvPr id="2050" name="Picture 2" descr="Image result for glasbila v orkes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71" y="59352"/>
            <a:ext cx="8786718" cy="68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9" y="135330"/>
            <a:ext cx="11859630" cy="66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80876" y="5200293"/>
            <a:ext cx="553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Zdaj pa naredi miselni vzorec v zvezek za glasbeno umetnost (lahko čez dve strani). Če želiš, lahko narediš miselni vzorec tudi na list in le-tega nato prilepiš v zvezek.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87188" y="389965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GLASBILA, KI JIH NAREDIMO SAMI</a:t>
            </a:r>
            <a:endParaRPr lang="sl-SI" dirty="0"/>
          </a:p>
        </p:txBody>
      </p:sp>
      <p:pic>
        <p:nvPicPr>
          <p:cNvPr id="4098" name="Picture 2" descr="Image result for ROPOTULJICA iz lonč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4" y="934341"/>
            <a:ext cx="1994647" cy="29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lasbilo iz odpadnega materi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56" y="3209365"/>
            <a:ext cx="2311411" cy="17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lasbilo iz odpadnega materia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81" y="2611268"/>
            <a:ext cx="2904901" cy="21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glasbilo iz odpadnega materia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92" y="792957"/>
            <a:ext cx="2035408" cy="20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691" y="414069"/>
            <a:ext cx="2590476" cy="1952381"/>
          </a:xfrm>
          <a:prstGeom prst="rect">
            <a:avLst/>
          </a:prstGeom>
        </p:spPr>
      </p:pic>
      <p:pic>
        <p:nvPicPr>
          <p:cNvPr id="4108" name="Picture 12" descr="Image result for glasbilo iz odpadnega materia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90" y="1084729"/>
            <a:ext cx="3350531" cy="22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9" y="94129"/>
            <a:ext cx="5489781" cy="663836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943419" y="129804"/>
            <a:ext cx="344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 sem naredila tudi sama, lahko si pomagaš z njim in z spodnjimi povezavami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199388" y="1502896"/>
            <a:ext cx="412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https://www.gear4music.si/sl/orkestralno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674223" y="2137324"/>
            <a:ext cx="576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https://sl.wikipedia.org/wiki/Simfoni%C4%8Dni_orkester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82553" y="4509247"/>
            <a:ext cx="551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 POZABI: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Uporabljaj </a:t>
            </a:r>
            <a:r>
              <a:rPr lang="sl-SI" dirty="0" smtClean="0">
                <a:solidFill>
                  <a:srgbClr val="FF0000"/>
                </a:solidFill>
              </a:rPr>
              <a:t>raz</a:t>
            </a:r>
            <a:r>
              <a:rPr lang="sl-SI" dirty="0" smtClean="0">
                <a:solidFill>
                  <a:srgbClr val="00B050"/>
                </a:solidFill>
              </a:rPr>
              <a:t>lič</a:t>
            </a:r>
            <a:r>
              <a:rPr lang="sl-SI" dirty="0" smtClean="0">
                <a:solidFill>
                  <a:srgbClr val="0070C0"/>
                </a:solidFill>
              </a:rPr>
              <a:t>ne</a:t>
            </a:r>
            <a:r>
              <a:rPr lang="sl-SI" dirty="0" smtClean="0"/>
              <a:t> barve.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Kakšno glasbilo lahko tudi narišeš ali zalepiš sličico.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15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274</Words>
  <Application>Microsoft Office PowerPoint</Application>
  <PresentationFormat>Širokozaslonsko</PresentationFormat>
  <Paragraphs>49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Ignac</dc:creator>
  <cp:lastModifiedBy>Horvat</cp:lastModifiedBy>
  <cp:revision>9</cp:revision>
  <dcterms:created xsi:type="dcterms:W3CDTF">2020-03-23T10:00:19Z</dcterms:created>
  <dcterms:modified xsi:type="dcterms:W3CDTF">2020-03-24T10:39:23Z</dcterms:modified>
</cp:coreProperties>
</file>