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3" r:id="rId5"/>
    <p:sldId id="275" r:id="rId6"/>
    <p:sldId id="274" r:id="rId7"/>
    <p:sldId id="261" r:id="rId8"/>
    <p:sldId id="264" r:id="rId9"/>
    <p:sldId id="265" r:id="rId10"/>
    <p:sldId id="269" r:id="rId11"/>
    <p:sldId id="266" r:id="rId12"/>
    <p:sldId id="268" r:id="rId13"/>
    <p:sldId id="267" r:id="rId14"/>
    <p:sldId id="270" r:id="rId15"/>
    <p:sldId id="271" r:id="rId16"/>
    <p:sldId id="276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2" autoAdjust="0"/>
  </p:normalViewPr>
  <p:slideViewPr>
    <p:cSldViewPr>
      <p:cViewPr>
        <p:scale>
          <a:sx n="77" d="100"/>
          <a:sy n="77" d="100"/>
        </p:scale>
        <p:origin x="-11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C6816F-6DFF-4D49-9A3F-8F28895EB300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2A8772-4D30-4605-8E70-E2E91374E68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ŠPORTNI DAN NA DALJAVO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 KUNGOTA (14</a:t>
            </a:r>
            <a:r>
              <a:rPr lang="sl-SI" dirty="0" smtClean="0"/>
              <a:t>. 4. 2020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86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ŠPORTNI IZZIV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POSNEMI </a:t>
            </a:r>
            <a:r>
              <a:rPr lang="sl-SI" dirty="0"/>
              <a:t>ALI </a:t>
            </a:r>
            <a:r>
              <a:rPr lang="sl-SI" dirty="0" smtClean="0"/>
              <a:t>FOTOGRAFIRAJ SVOJO </a:t>
            </a:r>
            <a:r>
              <a:rPr lang="sl-SI" dirty="0"/>
              <a:t>ŠPORTNO </a:t>
            </a:r>
            <a:r>
              <a:rPr lang="sl-SI" dirty="0" smtClean="0"/>
              <a:t>VRAGOLIJO.</a:t>
            </a:r>
          </a:p>
          <a:p>
            <a:r>
              <a:rPr lang="sl-SI" dirty="0" smtClean="0"/>
              <a:t>PAZI NA VARNOST. NE IZVAJAJ NEKAJ, ČESAR NE ZNAŠ IN SE LAHKO POŠKODUJEŠ. </a:t>
            </a:r>
          </a:p>
          <a:p>
            <a:r>
              <a:rPr lang="sl-SI" dirty="0" smtClean="0"/>
              <a:t>LAHKO JE IZ KATEREGAKOLI ŠPORTA.</a:t>
            </a:r>
          </a:p>
          <a:p>
            <a:r>
              <a:rPr lang="sl-SI" dirty="0" smtClean="0"/>
              <a:t>UPORABI VSO SVOJO DOMIŠLIJO IN ŠPORTNO ZNANJE.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79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1388" y="31494"/>
            <a:ext cx="7024744" cy="1143000"/>
          </a:xfrm>
        </p:spPr>
        <p:txBody>
          <a:bodyPr/>
          <a:lstStyle/>
          <a:p>
            <a:r>
              <a:rPr lang="sl-SI" dirty="0" smtClean="0"/>
              <a:t>TESTIRANJE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31322" y="1412776"/>
            <a:ext cx="8065822" cy="4381947"/>
          </a:xfrm>
        </p:spPr>
        <p:txBody>
          <a:bodyPr/>
          <a:lstStyle/>
          <a:p>
            <a:r>
              <a:rPr lang="sl-SI" dirty="0" smtClean="0"/>
              <a:t>Izvedi svoje testiranje in zapiši rezultat:</a:t>
            </a:r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6790"/>
              </p:ext>
            </p:extLst>
          </p:nvPr>
        </p:nvGraphicFramePr>
        <p:xfrm>
          <a:off x="2339752" y="1988840"/>
          <a:ext cx="4608512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60512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NALOGA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REZULTAT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TREBUŠNJAKI (60 SEKUND)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SKLECI (ŠTEVILO PONOVITEV)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POČEPI (60 SEKUND)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SKOK V DALJINO Z MESTA (V</a:t>
                      </a:r>
                      <a:r>
                        <a:rPr lang="sl-SI" baseline="0" dirty="0" smtClean="0"/>
                        <a:t> CENTIMETRIH)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PREDKLON (ZAPIŠI</a:t>
                      </a:r>
                      <a:r>
                        <a:rPr lang="sl-SI" baseline="0" dirty="0" smtClean="0"/>
                        <a:t> RAZDALJO DO KOT DOSEŽEŠ, (KOLENA, GLEŽNJI,PRSTI NA NOGAH, DLANI DO TAL))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VESA</a:t>
                      </a:r>
                      <a:r>
                        <a:rPr lang="sl-SI" baseline="0" dirty="0" smtClean="0"/>
                        <a:t> V ZGIBI (ČAS TRAJANJA)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16832"/>
            <a:ext cx="1349896" cy="15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3318"/>
            <a:ext cx="1296144" cy="17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251601"/>
            <a:ext cx="1349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2" y="3989367"/>
            <a:ext cx="154465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64" y="5051801"/>
            <a:ext cx="12241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2" y="5270663"/>
            <a:ext cx="1420398" cy="11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sl-SI" dirty="0" smtClean="0"/>
              <a:t>KAJ POTREBUJEMO?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201" cy="377178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l-SI" dirty="0" smtClean="0"/>
              <a:t>meter,</a:t>
            </a:r>
            <a:endParaRPr lang="sl-SI" dirty="0"/>
          </a:p>
          <a:p>
            <a:pPr>
              <a:buFont typeface="Arial" charset="0"/>
              <a:buChar char="•"/>
            </a:pPr>
            <a:r>
              <a:rPr lang="sl-SI" dirty="0"/>
              <a:t>uro ali </a:t>
            </a:r>
            <a:r>
              <a:rPr lang="sl-SI" dirty="0" smtClean="0"/>
              <a:t>štoparico,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 (lahko tudi na telefonu)</a:t>
            </a:r>
          </a:p>
          <a:p>
            <a:pPr marL="68580" indent="0">
              <a:buNone/>
            </a:pPr>
            <a:endParaRPr lang="sl-SI" dirty="0" smtClean="0"/>
          </a:p>
          <a:p>
            <a:pPr>
              <a:buFont typeface="Arial" charset="0"/>
              <a:buChar char="•"/>
            </a:pPr>
            <a:r>
              <a:rPr lang="sl-SI" dirty="0" smtClean="0"/>
              <a:t>Vejo za veso v zgibi </a:t>
            </a:r>
          </a:p>
          <a:p>
            <a:pPr marL="0" indent="0">
              <a:buNone/>
            </a:pPr>
            <a:r>
              <a:rPr lang="sl-SI" dirty="0" smtClean="0"/>
              <a:t>(najlažje boš naredil na sprehodu v gozdu). </a:t>
            </a:r>
            <a:endParaRPr lang="sl-SI" dirty="0"/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180729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39" y="1655140"/>
            <a:ext cx="142304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50" y="3286806"/>
            <a:ext cx="1818506" cy="81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SPREHOD V GOZD Z GIBALNIMI </a:t>
            </a:r>
            <a:br>
              <a:rPr lang="sl-SI" dirty="0" smtClean="0"/>
            </a:br>
            <a:r>
              <a:rPr lang="sl-SI" dirty="0" smtClean="0"/>
              <a:t>NALOGAMI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ODPRAVI SE NA SPREHOD V GOZD IN OPRAVI NEKAJ NALOG. </a:t>
            </a:r>
          </a:p>
          <a:p>
            <a:r>
              <a:rPr lang="sl-SI" dirty="0" smtClean="0"/>
              <a:t>NA SPREHOD POVABI DRUŽINO. </a:t>
            </a:r>
          </a:p>
          <a:p>
            <a:r>
              <a:rPr lang="sl-SI" dirty="0" smtClean="0"/>
              <a:t>VZEMITE SI ČAS, SPREHOD NAJ TRAJA VSAJ 90 MINUT.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9184"/>
            <a:ext cx="2880320" cy="197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OBJAMI DREVO,</a:t>
            </a:r>
          </a:p>
          <a:p>
            <a:r>
              <a:rPr lang="sl-SI" dirty="0" smtClean="0"/>
              <a:t>30 SEKUND TEČI OKOLI DREVESA, </a:t>
            </a:r>
          </a:p>
          <a:p>
            <a:r>
              <a:rPr lang="sl-SI" dirty="0" smtClean="0"/>
              <a:t>DOTAKNI SE ČIM VEČ DREVES V 1 MINUTI, </a:t>
            </a:r>
          </a:p>
          <a:p>
            <a:r>
              <a:rPr lang="sl-SI" dirty="0" smtClean="0"/>
              <a:t>SKOČI DO NAJVIŠJE VEJE, KI JO DOSEŽEŠ, </a:t>
            </a:r>
          </a:p>
          <a:p>
            <a:r>
              <a:rPr lang="sl-SI" dirty="0" smtClean="0"/>
              <a:t>VESA V ZGIBI NA VEJI, </a:t>
            </a:r>
          </a:p>
          <a:p>
            <a:r>
              <a:rPr lang="sl-SI" dirty="0" smtClean="0"/>
              <a:t>5 X SKOČI NA ŠTOR IN Z NJEGA, </a:t>
            </a:r>
          </a:p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03803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1"/>
            <a:ext cx="18478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73" y="5157192"/>
            <a:ext cx="1857131" cy="131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HODI PO PODRTEM DEBLU, </a:t>
            </a:r>
          </a:p>
          <a:p>
            <a:r>
              <a:rPr lang="sl-SI" dirty="0"/>
              <a:t>PRESKOČI PODRTO DEBLO, </a:t>
            </a:r>
          </a:p>
          <a:p>
            <a:r>
              <a:rPr lang="sl-SI" dirty="0" smtClean="0"/>
              <a:t>VRZI </a:t>
            </a:r>
            <a:r>
              <a:rPr lang="sl-SI" dirty="0"/>
              <a:t>VEJO ČIM DLJE</a:t>
            </a:r>
            <a:r>
              <a:rPr lang="sl-SI" dirty="0" smtClean="0"/>
              <a:t>,</a:t>
            </a:r>
          </a:p>
          <a:p>
            <a:r>
              <a:rPr lang="sl-SI" dirty="0" smtClean="0"/>
              <a:t>DODAJ ŠE KAKŠNO SVOJO NALOGO, </a:t>
            </a:r>
            <a:endParaRPr lang="sl-SI" dirty="0"/>
          </a:p>
          <a:p>
            <a:r>
              <a:rPr lang="sl-SI" dirty="0"/>
              <a:t>USTAVI SE ZA 5 MINUT IN PRISLUHNI ZVOKOM  </a:t>
            </a:r>
            <a:r>
              <a:rPr lang="sl-SI" dirty="0" smtClean="0"/>
              <a:t>V GOZDU.</a:t>
            </a:r>
            <a:endParaRPr lang="sl-SI" dirty="0"/>
          </a:p>
          <a:p>
            <a:endParaRPr lang="sl-SI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4483" y="0"/>
            <a:ext cx="7024744" cy="1143000"/>
          </a:xfrm>
        </p:spPr>
        <p:txBody>
          <a:bodyPr/>
          <a:lstStyle/>
          <a:p>
            <a:r>
              <a:rPr lang="sl-SI" dirty="0" smtClean="0"/>
              <a:t>UMIRJANJE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3508977"/>
          </a:xfrm>
        </p:spPr>
        <p:txBody>
          <a:bodyPr/>
          <a:lstStyle/>
          <a:p>
            <a:r>
              <a:rPr lang="sl-SI" dirty="0" smtClean="0"/>
              <a:t>PREDVAJAJ SI GLASBO, KI TE SPROŠČA IN IZVEDI:</a:t>
            </a:r>
            <a:endParaRPr lang="sl-S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911603" cy="44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5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ODGOVORI IN POŠLJI RAZREDNIKU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 NEKAJ POVEDIH OPIŠI, KAKO SE TI JE ZDEL ŠPORTNI DAN NA DALJAVO</a:t>
            </a:r>
            <a:r>
              <a:rPr lang="sl-SI" dirty="0"/>
              <a:t>.</a:t>
            </a:r>
            <a:endParaRPr lang="sl-SI" dirty="0" smtClean="0"/>
          </a:p>
          <a:p>
            <a:r>
              <a:rPr lang="sl-SI" dirty="0"/>
              <a:t>Z</a:t>
            </a:r>
            <a:r>
              <a:rPr lang="sl-SI" dirty="0" smtClean="0"/>
              <a:t>APIŠI SVOJE REZULTATE S TESTIRANJA. </a:t>
            </a:r>
          </a:p>
          <a:p>
            <a:r>
              <a:rPr lang="sl-SI" dirty="0" smtClean="0"/>
              <a:t>KATERE NALOGE SI USPEL OPRAVITI V GOZDU? SI DODAL KAKŠNO SVOJO? </a:t>
            </a:r>
          </a:p>
          <a:p>
            <a:r>
              <a:rPr lang="sl-SI" dirty="0" smtClean="0"/>
              <a:t>PRILEPI POSNETEK ALI FOTOGRAFIJO SVOJE ŠPORTNE VRAGOLIJE! </a:t>
            </a:r>
          </a:p>
          <a:p>
            <a:r>
              <a:rPr lang="sl-SI" dirty="0" smtClean="0"/>
              <a:t>PRILEPI 3 FOTOGRAFIJE IZ GOZDA PRI GIBALNIH NALOGAH. 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8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SEDAJ PA ZASLUŽEN POČITEK</a:t>
            </a:r>
            <a:endParaRPr lang="sl-SI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69" y="2590734"/>
            <a:ext cx="3731075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52728" cy="201622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LEPO POZDRAVLJENI!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UPAMO, DA STE UŽIVALI.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95936" y="5517232"/>
            <a:ext cx="4689085" cy="988697"/>
          </a:xfrm>
        </p:spPr>
        <p:txBody>
          <a:bodyPr>
            <a:normAutofit fontScale="25000" lnSpcReduction="20000"/>
          </a:bodyPr>
          <a:lstStyle/>
          <a:p>
            <a:endParaRPr lang="sl-SI" dirty="0" smtClean="0"/>
          </a:p>
          <a:p>
            <a:pPr marL="68580" indent="0" algn="r">
              <a:buNone/>
            </a:pPr>
            <a:r>
              <a:rPr lang="sl-SI" sz="8000" dirty="0" smtClean="0"/>
              <a:t>STROKOVNI AKTIV UČITELJEV ŠPORTA IN ANJA HORVAT</a:t>
            </a:r>
            <a:endParaRPr lang="sl-SI" sz="8000" dirty="0"/>
          </a:p>
        </p:txBody>
      </p:sp>
      <p:pic>
        <p:nvPicPr>
          <p:cNvPr id="1026" name="Picture 2" descr="MYLAR BALLOON YOU DID IT 4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56" y="2469656"/>
            <a:ext cx="3041775" cy="39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Tokrat bo športni dan potekal nekoliko drugače</a:t>
            </a:r>
            <a:r>
              <a:rPr lang="sl-SI" dirty="0" smtClean="0"/>
              <a:t>. </a:t>
            </a:r>
          </a:p>
          <a:p>
            <a:r>
              <a:rPr lang="sl-SI" dirty="0" smtClean="0"/>
              <a:t>Na voljo bo več oblik vadbe, ki bodo razporejene preko dneva. Točen čas izvedbe si določi sam. </a:t>
            </a:r>
          </a:p>
          <a:p>
            <a:r>
              <a:rPr lang="sl-SI" dirty="0" smtClean="0"/>
              <a:t>Med posameznimi dejavnostmi imej dovolj počitka. </a:t>
            </a:r>
          </a:p>
          <a:p>
            <a:r>
              <a:rPr lang="sl-SI" dirty="0" smtClean="0"/>
              <a:t>Dan naj bo resnično namenjen temu, da uživaš v športu.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39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Potek športnega dne: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DOPOLDAN</a:t>
            </a:r>
          </a:p>
          <a:p>
            <a:endParaRPr lang="sl-SI" dirty="0"/>
          </a:p>
          <a:p>
            <a:r>
              <a:rPr lang="sl-SI" dirty="0" smtClean="0"/>
              <a:t>JUTRANJE RAZGIBAVANJE, </a:t>
            </a:r>
          </a:p>
          <a:p>
            <a:r>
              <a:rPr lang="sl-SI" dirty="0" smtClean="0"/>
              <a:t>KROŽNA VADBA, </a:t>
            </a:r>
          </a:p>
          <a:p>
            <a:r>
              <a:rPr lang="sl-SI" dirty="0" smtClean="0"/>
              <a:t>TESTIRANJE,</a:t>
            </a:r>
          </a:p>
          <a:p>
            <a:r>
              <a:rPr lang="sl-SI" dirty="0" smtClean="0"/>
              <a:t>ŠPORTNI IZZIV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 POPOLDAN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SPREHOD V GOZDU,</a:t>
            </a:r>
          </a:p>
          <a:p>
            <a:r>
              <a:rPr lang="sl-SI" dirty="0" smtClean="0"/>
              <a:t>UMIRJANJE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52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POTREBUJEM?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PRIMERNO ŠPORTNO OPREMO,</a:t>
            </a:r>
          </a:p>
          <a:p>
            <a:r>
              <a:rPr lang="sl-SI" dirty="0" smtClean="0"/>
              <a:t>PLASTENKO VODE, </a:t>
            </a:r>
          </a:p>
          <a:p>
            <a:r>
              <a:rPr lang="sl-SI" dirty="0" smtClean="0"/>
              <a:t>ŠTOPARICO, </a:t>
            </a:r>
          </a:p>
          <a:p>
            <a:r>
              <a:rPr lang="sl-SI" dirty="0" smtClean="0"/>
              <a:t>METER, </a:t>
            </a:r>
          </a:p>
          <a:p>
            <a:r>
              <a:rPr lang="sl-SI" dirty="0" smtClean="0"/>
              <a:t>FOTOAPARAT OZIROMA KAMERO</a:t>
            </a:r>
          </a:p>
          <a:p>
            <a:pPr marL="68580" indent="0">
              <a:buNone/>
            </a:pPr>
            <a:r>
              <a:rPr lang="sl-SI" dirty="0"/>
              <a:t> </a:t>
            </a:r>
            <a:r>
              <a:rPr lang="sl-SI" dirty="0" smtClean="0"/>
              <a:t>  (LAHKO TELEFON) </a:t>
            </a:r>
          </a:p>
          <a:p>
            <a:pPr marL="6858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24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BODI POZOREN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VEDNO PAZIM NA VARNOST. NE IZVAJAM NIČESAR, ZA KAR MENIM, DA JE ZAME PREZAHTEVNO IN SE LAHKO POŠKUDUJEM. V GOZD SE ODPRAVIMO V SPREMSTVU STARŠEV. RAVNAM SAMOZAŠČITNIŠKO IN UPOŠTEVAM NAVODILA NACINALNEGA INŠTITUTA ZA JAVNO ZDRAVJE (NIJZ)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59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81256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HURA ŠPORTNI DAN SE LAHKO PRIČNE</a:t>
            </a:r>
            <a:endParaRPr lang="sl-SI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29663" cy="26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3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JUTRANJE RAZGIBAVANJE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295" y="2312988"/>
            <a:ext cx="2656861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vsebine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IZVEDI SKLOP RAZTEZNIH GIMASTIČNIH VAJ. </a:t>
            </a:r>
          </a:p>
          <a:p>
            <a:r>
              <a:rPr lang="sl-SI" dirty="0" smtClean="0"/>
              <a:t>NEKAJ VAJ ŽE POZNAŠ, LAHKO PA SI POMAGAŠ TUDI S SLIKO.</a:t>
            </a:r>
          </a:p>
          <a:p>
            <a:r>
              <a:rPr lang="sl-SI" dirty="0" smtClean="0"/>
              <a:t>VSAK POLOŽAJ ZADRŽI VSAJ 20 SEKUND.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88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46659"/>
            <a:ext cx="3672408" cy="400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77516" y="2276872"/>
            <a:ext cx="3419856" cy="2835797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V PROSTORU POSTAVIMO VSAJ 6 POSTAJ ZA RAZLIČNE MIŠIČNE SKUPINE. </a:t>
            </a:r>
          </a:p>
          <a:p>
            <a:r>
              <a:rPr lang="sl-SI" dirty="0" smtClean="0"/>
              <a:t>LAHKO SI ZASTAVIŠ SVOJO KROŽNO VADBO, LAHKO PA SI POMAGAŠ S SLIKO. </a:t>
            </a:r>
          </a:p>
          <a:p>
            <a:r>
              <a:rPr lang="sl-SI" dirty="0" smtClean="0"/>
              <a:t>IZVEDI VSAJ 3 KROGE. 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2862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7702" y="116632"/>
            <a:ext cx="8229600" cy="1143000"/>
          </a:xfrm>
        </p:spPr>
        <p:txBody>
          <a:bodyPr/>
          <a:lstStyle/>
          <a:p>
            <a:r>
              <a:rPr lang="sl-SI" dirty="0" smtClean="0"/>
              <a:t>ŠPORTNI IZZIV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77230" y="1268760"/>
            <a:ext cx="8219256" cy="4378458"/>
          </a:xfrm>
        </p:spPr>
        <p:txBody>
          <a:bodyPr/>
          <a:lstStyle/>
          <a:p>
            <a:r>
              <a:rPr lang="sl-SI" dirty="0" smtClean="0"/>
              <a:t>IZVEDI SVOJO ŠPORTNO VRAGOLIJO. </a:t>
            </a:r>
          </a:p>
          <a:p>
            <a:r>
              <a:rPr lang="sl-SI" dirty="0" smtClean="0"/>
              <a:t>NEKAJ, KAR TI GRE DOBRO OD ROK.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6" y="26595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1" y="4402663"/>
            <a:ext cx="1743075" cy="21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50" y="3101001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254671"/>
            <a:ext cx="2838450" cy="14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4" y="257597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5" y="1646941"/>
            <a:ext cx="1440160" cy="15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54077"/>
            <a:ext cx="2800350" cy="126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61" y="4852864"/>
            <a:ext cx="1809750" cy="18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527</TotalTime>
  <Words>548</Words>
  <Application>Microsoft Office PowerPoint</Application>
  <PresentationFormat>Diaprojekcija na zaslonu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0" baseType="lpstr">
      <vt:lpstr>Austin</vt:lpstr>
      <vt:lpstr>ŠPORTNI DAN NA DALJAVO </vt:lpstr>
      <vt:lpstr>UVODNA NAVODILA</vt:lpstr>
      <vt:lpstr>Potek športnega dne: </vt:lpstr>
      <vt:lpstr>KAJ POTREBUJEM?</vt:lpstr>
      <vt:lpstr>BODI POZOREN</vt:lpstr>
      <vt:lpstr>HURA ŠPORTNI DAN SE LAHKO PRIČNE</vt:lpstr>
      <vt:lpstr>JUTRANJE RAZGIBAVANJE</vt:lpstr>
      <vt:lpstr>PowerPointova predstavitev</vt:lpstr>
      <vt:lpstr>ŠPORTNI IZZIV</vt:lpstr>
      <vt:lpstr>ŠPORTNI IZZIV</vt:lpstr>
      <vt:lpstr>TESTIRANJE</vt:lpstr>
      <vt:lpstr>KAJ POTREBUJEMO?</vt:lpstr>
      <vt:lpstr>SPREHOD V GOZD Z GIBALNIMI  NALOGAMI</vt:lpstr>
      <vt:lpstr>NALOGE</vt:lpstr>
      <vt:lpstr>NALOGE</vt:lpstr>
      <vt:lpstr>UMIRJANJE</vt:lpstr>
      <vt:lpstr>ODGOVORI IN POŠLJI RAZREDNIKU</vt:lpstr>
      <vt:lpstr>SEDAJ PA ZASLUŽEN POČITEK</vt:lpstr>
      <vt:lpstr>LEPO POZDRAVLJENI! UPAMO, DA STE UŽIVALI.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DAN  OŠ KUNGOTA (14.4.2020)</dc:title>
  <dc:creator>Franci Kolarič</dc:creator>
  <cp:lastModifiedBy>Franci Kolarič</cp:lastModifiedBy>
  <cp:revision>28</cp:revision>
  <dcterms:created xsi:type="dcterms:W3CDTF">2020-04-07T11:48:35Z</dcterms:created>
  <dcterms:modified xsi:type="dcterms:W3CDTF">2020-04-09T06:44:10Z</dcterms:modified>
</cp:coreProperties>
</file>