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64" r:id="rId8"/>
    <p:sldId id="258" r:id="rId9"/>
    <p:sldId id="263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344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30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62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783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428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07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713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20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861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802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9316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6838-39A1-4461-89C6-56BB559B59EF}" type="datetimeFigureOut">
              <a:rPr lang="sl-SI" smtClean="0"/>
              <a:t>22. 04. 2020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9002A-9FE2-4334-B76C-1D3B62A819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64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hyperlink" Target="https://4d.rtvslo.si/arhiv/od-popka-do-zobka/174543083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hyperlink" Target="https://www.thatquiz.org/sl/practicetest?1x5gt35w8319" TargetMode="Externa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jen pravokotni oblaček 10"/>
          <p:cNvSpPr/>
          <p:nvPr/>
        </p:nvSpPr>
        <p:spPr>
          <a:xfrm>
            <a:off x="8184383" y="1240970"/>
            <a:ext cx="3843494" cy="705379"/>
          </a:xfrm>
          <a:prstGeom prst="wedgeRoundRectCallout">
            <a:avLst>
              <a:gd name="adj1" fmla="val 14330"/>
              <a:gd name="adj2" fmla="val 895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5" name="Picture 2" descr="The Human Body: Anatomy, Facts &amp; Functions | Live 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59" y="2178382"/>
            <a:ext cx="9615584" cy="41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636411" y="412377"/>
            <a:ext cx="1029148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400" dirty="0" smtClean="0"/>
              <a:t>PO DIHALIH SE PRENAŠA ZRAK</a:t>
            </a:r>
            <a:endParaRPr lang="sl-SI" sz="4400" dirty="0"/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4424082" y="1008529"/>
            <a:ext cx="1680883" cy="13357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8274818" y="1300019"/>
            <a:ext cx="356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Ali ste vedeli, da človek v mirovanju vdihne približno 16x v minuti?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6130" y="1623184"/>
            <a:ext cx="2238893" cy="2005297"/>
          </a:xfrm>
          <a:prstGeom prst="rect">
            <a:avLst/>
          </a:prstGeom>
        </p:spPr>
      </p:pic>
      <p:pic>
        <p:nvPicPr>
          <p:cNvPr id="17" name="Zvok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8"/>
    </mc:Choice>
    <mc:Fallback xmlns="">
      <p:transition spd="slow" advTm="2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441076" y="382627"/>
            <a:ext cx="9084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Kaj sploh je dihanje?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sz="2400" dirty="0" smtClean="0"/>
              <a:t>Dihanje je proces, ki v našem telesu poteka avtomatsko – se tega torej ne zavedamo. Dihamo ponoči, podnevi, skratka VEDNO.</a:t>
            </a:r>
            <a:endParaRPr lang="sl-SI" sz="24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441076" y="3511204"/>
            <a:ext cx="829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DIHANJE se prične z vdihom skozi nos ali usta. Zrak, ki ga vdihnemo je zmes plinov. Kisika je v zraku le 21 odstotkov, dušika pa skoraj štirikrat več.</a:t>
            </a:r>
            <a:endParaRPr lang="sl-SI" sz="2400" dirty="0"/>
          </a:p>
        </p:txBody>
      </p:sp>
      <p:pic>
        <p:nvPicPr>
          <p:cNvPr id="11" name="Picture 2" descr="Zrak - Wikipedija, prosta encikloped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27" y="0"/>
            <a:ext cx="918072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20" name="Zvo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0"/>
    </mc:Choice>
    <mc:Fallback xmlns="">
      <p:transition spd="slow" advTm="5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052" y="258786"/>
            <a:ext cx="5616250" cy="515214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80377" y="1141262"/>
            <a:ext cx="57862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Ko vdihnemo, pride zrak po </a:t>
            </a:r>
            <a:r>
              <a:rPr lang="sl-SI" sz="2400" b="1" dirty="0" smtClean="0"/>
              <a:t>sapniku v pljuča</a:t>
            </a:r>
            <a:r>
              <a:rPr lang="sl-SI" sz="2400" dirty="0" smtClean="0"/>
              <a:t>. Ta pa so sestavljena iz </a:t>
            </a:r>
            <a:r>
              <a:rPr lang="sl-SI" sz="2400" b="1" dirty="0" smtClean="0"/>
              <a:t>levega in desnega pljučnega krila</a:t>
            </a:r>
            <a:r>
              <a:rPr lang="sl-SI" sz="2400" dirty="0" smtClean="0"/>
              <a:t>. </a:t>
            </a:r>
            <a:r>
              <a:rPr lang="sl-SI" dirty="0" smtClean="0"/>
              <a:t>Kot zanimivost naj omenim, da je levo pljučno krilo manjše od desnega.</a:t>
            </a:r>
            <a:endParaRPr lang="sl-SI" dirty="0"/>
          </a:p>
        </p:txBody>
      </p: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3"/>
    </mc:Choice>
    <mc:Fallback xmlns="">
      <p:transition spd="slow" advTm="4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29" x="838200" y="5441950"/>
          <p14:tracePt t="4448" x="841375" y="5441950"/>
          <p14:tracePt t="4455" x="866775" y="5441950"/>
          <p14:tracePt t="4463" x="923925" y="5438775"/>
          <p14:tracePt t="4480" x="1155700" y="5394325"/>
          <p14:tracePt t="4497" x="1651000" y="5257800"/>
          <p14:tracePt t="4513" x="2333625" y="4930775"/>
          <p14:tracePt t="4531" x="3454400" y="4276725"/>
          <p14:tracePt t="4547" x="4743450" y="3743325"/>
          <p14:tracePt t="4563" x="6054725" y="3073400"/>
          <p14:tracePt t="4581" x="7343775" y="2330450"/>
          <p14:tracePt t="4597" x="8423275" y="1514475"/>
          <p14:tracePt t="4614" x="9394825" y="739775"/>
          <p14:tracePt t="4631" x="10233025" y="79375"/>
          <p14:tracePt t="4647" x="10699750" y="0"/>
          <p14:tracePt t="4664" x="10941050" y="0"/>
          <p14:tracePt t="4681" x="11125200" y="0"/>
          <p14:tracePt t="4697" x="11264900" y="0"/>
          <p14:tracePt t="4716" x="11347450" y="0"/>
          <p14:tracePt t="4731" x="11376025" y="0"/>
          <p14:tracePt t="4747" x="11391900" y="0"/>
          <p14:tracePt t="4764" x="11407775" y="0"/>
          <p14:tracePt t="4781" x="11471275" y="12700"/>
          <p14:tracePt t="4797" x="11591925" y="41275"/>
          <p14:tracePt t="4816" x="11763375" y="53975"/>
          <p14:tracePt t="4831" x="11918950" y="53975"/>
          <p14:tracePt t="4848" x="12023725" y="50800"/>
          <p14:tracePt t="4865" x="12068175" y="47625"/>
          <p14:tracePt t="4882" x="12071350" y="47625"/>
          <p14:tracePt t="4916" x="12058650" y="57150"/>
          <p14:tracePt t="4932" x="11960225" y="193675"/>
          <p14:tracePt t="4949" x="11788775" y="431800"/>
          <p14:tracePt t="4965" x="11614150" y="612775"/>
          <p14:tracePt t="4981" x="11388725" y="822325"/>
          <p14:tracePt t="4998" x="11217275" y="955675"/>
          <p14:tracePt t="5015" x="11049000" y="1063625"/>
          <p14:tracePt t="5031" x="10823575" y="1177925"/>
          <p14:tracePt t="5049" x="10569575" y="1282700"/>
          <p14:tracePt t="5065" x="10372725" y="1374775"/>
          <p14:tracePt t="5081" x="10229850" y="1431925"/>
          <p14:tracePt t="5099" x="10109200" y="1470025"/>
          <p14:tracePt t="5115" x="10001250" y="1489075"/>
          <p14:tracePt t="5132" x="9915525" y="1495425"/>
          <p14:tracePt t="5149" x="9836150" y="1489075"/>
          <p14:tracePt t="5165" x="9766300" y="1473200"/>
          <p14:tracePt t="5182" x="9693275" y="1454150"/>
          <p14:tracePt t="5199" x="9632950" y="1435100"/>
          <p14:tracePt t="5216" x="9575800" y="1416050"/>
          <p14:tracePt t="5232" x="9509125" y="1390650"/>
          <p14:tracePt t="5249" x="9420225" y="1365250"/>
          <p14:tracePt t="5265" x="9347200" y="1355725"/>
          <p14:tracePt t="5285" x="9280525" y="1336675"/>
          <p14:tracePt t="5299" x="9220200" y="1320800"/>
          <p14:tracePt t="5316" x="9182100" y="1304925"/>
          <p14:tracePt t="5332" x="9166225" y="1295400"/>
          <p14:tracePt t="5366" x="9163050" y="1292225"/>
          <p14:tracePt t="5383" x="9150350" y="1270000"/>
          <p14:tracePt t="5400" x="9137650" y="1228725"/>
          <p14:tracePt t="5418" x="9124950" y="1165225"/>
          <p14:tracePt t="5433" x="9121775" y="1111250"/>
          <p14:tracePt t="5449" x="9118600" y="1060450"/>
          <p14:tracePt t="5466" x="9124950" y="1044575"/>
          <p14:tracePt t="5483" x="9134475" y="1035050"/>
          <p14:tracePt t="5518" x="9140825" y="1035050"/>
          <p14:tracePt t="5533" x="9172575" y="1054100"/>
          <p14:tracePt t="5550" x="9223375" y="1095375"/>
          <p14:tracePt t="5567" x="9274175" y="1149350"/>
          <p14:tracePt t="5583" x="9302750" y="1193800"/>
          <p14:tracePt t="5600" x="9318625" y="1244600"/>
          <p14:tracePt t="5618" x="9318625" y="1314450"/>
          <p14:tracePt t="5633" x="9312275" y="1384300"/>
          <p14:tracePt t="5650" x="9283700" y="1470025"/>
          <p14:tracePt t="5653" x="9271000" y="1495425"/>
          <p14:tracePt t="5667" x="9229725" y="1568450"/>
          <p14:tracePt t="5683" x="9169400" y="1641475"/>
          <p14:tracePt t="5701" x="9083675" y="1720850"/>
          <p14:tracePt t="5717" x="9007475" y="1771650"/>
          <p14:tracePt t="5733" x="8956675" y="1793875"/>
          <p14:tracePt t="5751" x="8921750" y="1803400"/>
          <p14:tracePt t="5767" x="8870950" y="1800225"/>
          <p14:tracePt t="5784" x="8829675" y="1765300"/>
          <p14:tracePt t="5801" x="8778875" y="1679575"/>
          <p14:tracePt t="5817" x="8737600" y="1577975"/>
          <p14:tracePt t="5834" x="8715375" y="1495425"/>
          <p14:tracePt t="5851" x="8715375" y="1428750"/>
          <p14:tracePt t="5867" x="8718550" y="1390650"/>
          <p14:tracePt t="5884" x="8740775" y="1362075"/>
          <p14:tracePt t="5900" x="8778875" y="1343025"/>
          <p14:tracePt t="5917" x="8848725" y="1330325"/>
          <p14:tracePt t="5934" x="8937625" y="1323975"/>
          <p14:tracePt t="5951" x="9029700" y="1327150"/>
          <p14:tracePt t="5967" x="9121775" y="1333500"/>
          <p14:tracePt t="5985" x="9191625" y="1355725"/>
          <p14:tracePt t="6001" x="9213850" y="1371600"/>
          <p14:tracePt t="6017" x="9223375" y="1397000"/>
          <p14:tracePt t="6035" x="9236075" y="1447800"/>
          <p14:tracePt t="6051" x="9242425" y="1495425"/>
          <p14:tracePt t="6068" x="9248775" y="1543050"/>
          <p14:tracePt t="6086" x="9242425" y="1593850"/>
          <p14:tracePt t="6102" x="9223375" y="1638300"/>
          <p14:tracePt t="6118" x="9188450" y="1682750"/>
          <p14:tracePt t="6135" x="9140825" y="1727200"/>
          <p14:tracePt t="6151" x="9093200" y="1749425"/>
          <p14:tracePt t="6153" x="9083675" y="1752600"/>
          <p14:tracePt t="6168" x="9036050" y="1762125"/>
          <p14:tracePt t="6185" x="8978900" y="1752600"/>
          <p14:tracePt t="6201" x="8931275" y="1714500"/>
          <p14:tracePt t="6219" x="8877300" y="1631950"/>
          <p14:tracePt t="6235" x="8845550" y="1539875"/>
          <p14:tracePt t="6252" x="8829675" y="1450975"/>
          <p14:tracePt t="6269" x="8836025" y="1374775"/>
          <p14:tracePt t="6285" x="8858250" y="1317625"/>
          <p14:tracePt t="6302" x="8886825" y="1276350"/>
          <p14:tracePt t="6319" x="8937625" y="1241425"/>
          <p14:tracePt t="6335" x="9023350" y="1209675"/>
          <p14:tracePt t="6352" x="9150350" y="1190625"/>
          <p14:tracePt t="6369" x="9302750" y="1174750"/>
          <p14:tracePt t="6385" x="9401175" y="1181100"/>
          <p14:tracePt t="6402" x="9471025" y="1196975"/>
          <p14:tracePt t="6419" x="9505950" y="1222375"/>
          <p14:tracePt t="6436" x="9521825" y="1266825"/>
          <p14:tracePt t="6453" x="9547225" y="1339850"/>
          <p14:tracePt t="6469" x="9556750" y="1441450"/>
          <p14:tracePt t="6485" x="9556750" y="1530350"/>
          <p14:tracePt t="6503" x="9531350" y="1625600"/>
          <p14:tracePt t="6519" x="9480550" y="1708150"/>
          <p14:tracePt t="6536" x="9410700" y="1771650"/>
          <p14:tracePt t="6553" x="9328150" y="1822450"/>
          <p14:tracePt t="6569" x="9242425" y="1851025"/>
          <p14:tracePt t="6586" x="9150350" y="1863725"/>
          <p14:tracePt t="6603" x="9039225" y="1860550"/>
          <p14:tracePt t="6619" x="8966200" y="1838325"/>
          <p14:tracePt t="6636" x="8912225" y="1793875"/>
          <p14:tracePt t="6639" x="8902700" y="1778000"/>
          <p14:tracePt t="6653" x="8861425" y="1724025"/>
          <p14:tracePt t="6670" x="8816975" y="1644650"/>
          <p14:tracePt t="6687" x="8794750" y="1565275"/>
          <p14:tracePt t="6703" x="8794750" y="1511300"/>
          <p14:tracePt t="6719" x="8801100" y="1466850"/>
          <p14:tracePt t="6737" x="8832850" y="1419225"/>
          <p14:tracePt t="6753" x="8874125" y="1381125"/>
          <p14:tracePt t="6770" x="8940800" y="1343025"/>
          <p14:tracePt t="6787" x="9080500" y="1304925"/>
          <p14:tracePt t="6803" x="9191625" y="1298575"/>
          <p14:tracePt t="6820" x="9258300" y="1311275"/>
          <p14:tracePt t="6838" x="9315450" y="1352550"/>
          <p14:tracePt t="6854" x="9353550" y="1400175"/>
          <p14:tracePt t="6870" x="9369425" y="1444625"/>
          <p14:tracePt t="6887" x="9375775" y="1498600"/>
          <p14:tracePt t="6903" x="9375775" y="1555750"/>
          <p14:tracePt t="6921" x="9372600" y="1622425"/>
          <p14:tracePt t="6937" x="9350375" y="1676400"/>
          <p14:tracePt t="6954" x="9309100" y="1727200"/>
          <p14:tracePt t="6971" x="9251950" y="1774825"/>
          <p14:tracePt t="6987" x="9207500" y="1800225"/>
          <p14:tracePt t="7004" x="9150350" y="1819275"/>
          <p14:tracePt t="7021" x="9067800" y="1819275"/>
          <p14:tracePt t="7037" x="8997950" y="1800225"/>
          <p14:tracePt t="7054" x="8953500" y="1768475"/>
          <p14:tracePt t="7071" x="8921750" y="1730375"/>
          <p14:tracePt t="7087" x="8899525" y="1689100"/>
          <p14:tracePt t="7104" x="8886825" y="1641475"/>
          <p14:tracePt t="7121" x="8874125" y="1600200"/>
          <p14:tracePt t="7138" x="8870950" y="1577975"/>
          <p14:tracePt t="7155" x="8864600" y="1555750"/>
          <p14:tracePt t="7157" x="8864600" y="1552575"/>
          <p14:tracePt t="7171" x="8864600" y="1536700"/>
          <p14:tracePt t="7187" x="8864600" y="1514475"/>
          <p14:tracePt t="7204" x="8867775" y="1498600"/>
          <p14:tracePt t="7221" x="8870950" y="1485900"/>
          <p14:tracePt t="7238" x="8883650" y="1473200"/>
          <p14:tracePt t="7255" x="8899525" y="1454150"/>
          <p14:tracePt t="7271" x="8915400" y="1431925"/>
          <p14:tracePt t="7288" x="8940800" y="1403350"/>
          <p14:tracePt t="7305" x="8978900" y="1358900"/>
          <p14:tracePt t="7322" x="9013825" y="1317625"/>
          <p14:tracePt t="7338" x="9032875" y="1292225"/>
          <p14:tracePt t="7355" x="9042400" y="1282700"/>
          <p14:tracePt t="7371" x="9048750" y="1273175"/>
          <p14:tracePt t="7389" x="9064625" y="1254125"/>
          <p14:tracePt t="7405" x="9077325" y="1244600"/>
          <p14:tracePt t="7422" x="9083675" y="1238250"/>
          <p14:tracePt t="7438" x="9090025" y="1231900"/>
          <p14:tracePt t="7455" x="9093200" y="1231900"/>
          <p14:tracePt t="7489" x="9102725" y="1228725"/>
          <p14:tracePt t="7505" x="9115425" y="1225550"/>
          <p14:tracePt t="7523" x="9128125" y="1225550"/>
          <p14:tracePt t="7539" x="9144000" y="1222375"/>
          <p14:tracePt t="7556" x="9150350" y="1222375"/>
          <p14:tracePt t="7605" x="9153525" y="1222375"/>
          <p14:tracePt t="7607" x="9153525" y="1225550"/>
          <p14:tracePt t="7623" x="9166225" y="1244600"/>
          <p14:tracePt t="7639" x="9182100" y="1276350"/>
          <p14:tracePt t="7656" x="9204325" y="1323975"/>
          <p14:tracePt t="7657" x="9207500" y="1330325"/>
          <p14:tracePt t="7672" x="9220200" y="1371600"/>
          <p14:tracePt t="7689" x="9229725" y="1419225"/>
          <p14:tracePt t="7706" x="9236075" y="1463675"/>
          <p14:tracePt t="7723" x="9236075" y="1495425"/>
          <p14:tracePt t="7739" x="9232900" y="1524000"/>
          <p14:tracePt t="7756" x="9229725" y="1555750"/>
          <p14:tracePt t="7772" x="9226550" y="1584325"/>
          <p14:tracePt t="7789" x="9226550" y="1603375"/>
          <p14:tracePt t="7806" x="9226550" y="1612900"/>
          <p14:tracePt t="7823" x="9226550" y="1622425"/>
          <p14:tracePt t="7840" x="9226550" y="1625600"/>
          <p14:tracePt t="7880" x="9223375" y="1628775"/>
          <p14:tracePt t="7890" x="9223375" y="1631950"/>
          <p14:tracePt t="7908" x="9220200" y="1641475"/>
          <p14:tracePt t="7924" x="9220200" y="1647825"/>
          <p14:tracePt t="7940" x="9220200" y="1651000"/>
          <p14:tracePt t="7958" x="9220200" y="1660525"/>
          <p14:tracePt t="7973" x="9217025" y="1666875"/>
          <p14:tracePt t="7990" x="9217025" y="1673225"/>
          <p14:tracePt t="8007" x="9213850" y="1679575"/>
          <p14:tracePt t="8023" x="9213850" y="1695450"/>
          <p14:tracePt t="8040" x="9213850" y="1714500"/>
          <p14:tracePt t="8057" x="9213850" y="1743075"/>
          <p14:tracePt t="8073" x="9213850" y="1765300"/>
          <p14:tracePt t="8091" x="9213850" y="1781175"/>
          <p14:tracePt t="8107" x="9210675" y="1793875"/>
          <p14:tracePt t="8124" x="9210675" y="1806575"/>
          <p14:tracePt t="8141" x="9210675" y="1828800"/>
          <p14:tracePt t="8157" x="9210675" y="1844675"/>
          <p14:tracePt t="8174" x="9210675" y="1863725"/>
          <p14:tracePt t="8191" x="9210675" y="1879600"/>
          <p14:tracePt t="8207" x="9210675" y="1889125"/>
          <p14:tracePt t="8224" x="9210675" y="1895475"/>
          <p14:tracePt t="8241" x="9210675" y="1901825"/>
          <p14:tracePt t="8258" x="9210675" y="1908175"/>
          <p14:tracePt t="8274" x="9207500" y="1924050"/>
          <p14:tracePt t="8291" x="9201150" y="1943100"/>
          <p14:tracePt t="8308" x="9201150" y="1958975"/>
          <p14:tracePt t="8327" x="9197975" y="1974850"/>
          <p14:tracePt t="8341" x="9191625" y="1990725"/>
          <p14:tracePt t="8358" x="9185275" y="2012950"/>
          <p14:tracePt t="8375" x="9178925" y="2044700"/>
          <p14:tracePt t="8391" x="9169400" y="2079625"/>
          <p14:tracePt t="8408" x="9159875" y="2117725"/>
          <p14:tracePt t="8425" x="9153525" y="2152650"/>
          <p14:tracePt t="8441" x="9150350" y="2174875"/>
          <p14:tracePt t="8458" x="9150350" y="2187575"/>
          <p14:tracePt t="8475" x="9147175" y="2197100"/>
          <p14:tracePt t="8491" x="9147175" y="2209800"/>
          <p14:tracePt t="8508" x="9144000" y="2222500"/>
          <p14:tracePt t="8525" x="9140825" y="2235200"/>
          <p14:tracePt t="8541" x="9140825" y="2247900"/>
          <p14:tracePt t="8559" x="9137650" y="2266950"/>
          <p14:tracePt t="8575" x="9134475" y="2289175"/>
          <p14:tracePt t="8592" x="9134475" y="2314575"/>
          <p14:tracePt t="8609" x="9128125" y="2346325"/>
          <p14:tracePt t="8625" x="9128125" y="2381250"/>
          <p14:tracePt t="8642" x="9128125" y="2416175"/>
          <p14:tracePt t="8645" x="9128125" y="2425700"/>
          <p14:tracePt t="8659" x="9128125" y="2457450"/>
          <p14:tracePt t="8675" x="9128125" y="2489200"/>
          <p14:tracePt t="8692" x="9128125" y="2517775"/>
          <p14:tracePt t="8709" x="9128125" y="2540000"/>
          <p14:tracePt t="8725" x="9128125" y="2559050"/>
          <p14:tracePt t="8742" x="9131300" y="2578100"/>
          <p14:tracePt t="8759" x="9134475" y="2597150"/>
          <p14:tracePt t="8776" x="9137650" y="2609850"/>
          <p14:tracePt t="8792" x="9140825" y="2625725"/>
          <p14:tracePt t="8809" x="9144000" y="2647950"/>
          <p14:tracePt t="8826" x="9147175" y="2667000"/>
          <p14:tracePt t="8843" x="9153525" y="2689225"/>
          <p14:tracePt t="8859" x="9159875" y="2705100"/>
          <p14:tracePt t="8877" x="9163050" y="2724150"/>
          <p14:tracePt t="8893" x="9166225" y="2743200"/>
          <p14:tracePt t="8909" x="9175750" y="2765425"/>
          <p14:tracePt t="8926" x="9182100" y="2784475"/>
          <p14:tracePt t="8943" x="9188450" y="2803525"/>
          <p14:tracePt t="8960" x="9191625" y="2822575"/>
          <p14:tracePt t="8976" x="9194800" y="2841625"/>
          <p14:tracePt t="8993" x="9194800" y="2860675"/>
          <p14:tracePt t="9009" x="9194800" y="2879725"/>
          <p14:tracePt t="9027" x="9194800" y="2905125"/>
          <p14:tracePt t="9043" x="9191625" y="2933700"/>
          <p14:tracePt t="9060" x="9191625" y="2968625"/>
          <p14:tracePt t="9077" x="9185275" y="3013075"/>
          <p14:tracePt t="9093" x="9185275" y="3044825"/>
          <p14:tracePt t="9110" x="9182100" y="3063875"/>
          <p14:tracePt t="9126" x="9182100" y="3070225"/>
          <p14:tracePt t="9144" x="9182100" y="3073400"/>
          <p14:tracePt t="9147" x="9182100" y="3076575"/>
          <p14:tracePt t="9160" x="9182100" y="3082925"/>
          <p14:tracePt t="9177" x="9182100" y="3089275"/>
          <p14:tracePt t="9194" x="9182100" y="3098800"/>
          <p14:tracePt t="9211" x="9178925" y="3111500"/>
          <p14:tracePt t="9227" x="9178925" y="3121025"/>
          <p14:tracePt t="9244" x="9178925" y="3127375"/>
          <p14:tracePt t="9399" x="9178925" y="3121025"/>
          <p14:tracePt t="9404" x="9178925" y="3114675"/>
          <p14:tracePt t="9411" x="9178925" y="3105150"/>
          <p14:tracePt t="9428" x="9178925" y="3079750"/>
          <p14:tracePt t="9445" x="9178925" y="3057525"/>
          <p14:tracePt t="9461" x="9182100" y="3048000"/>
          <p14:tracePt t="9478" x="9185275" y="3035300"/>
          <p14:tracePt t="9497" x="9191625" y="3013075"/>
          <p14:tracePt t="9511" x="9194800" y="2997200"/>
          <p14:tracePt t="9528" x="9197975" y="2971800"/>
          <p14:tracePt t="9545" x="9201150" y="2936875"/>
          <p14:tracePt t="9561" x="9201150" y="2914650"/>
          <p14:tracePt t="9578" x="9197975" y="2898775"/>
          <p14:tracePt t="9595" x="9191625" y="2879725"/>
          <p14:tracePt t="9611" x="9188450" y="2873375"/>
          <p14:tracePt t="9645" x="9178925" y="2870200"/>
          <p14:tracePt t="9648" x="9175750" y="2870200"/>
          <p14:tracePt t="9662" x="9147175" y="2870200"/>
          <p14:tracePt t="9679" x="9077325" y="2882900"/>
          <p14:tracePt t="9695" x="9013825" y="2898775"/>
          <p14:tracePt t="9711" x="8953500" y="2917825"/>
          <p14:tracePt t="9729" x="8902700" y="2940050"/>
          <p14:tracePt t="9745" x="8851900" y="2955925"/>
          <p14:tracePt t="9762" x="8797925" y="2971800"/>
          <p14:tracePt t="9779" x="8747125" y="2987675"/>
          <p14:tracePt t="9795" x="8712200" y="2997200"/>
          <p14:tracePt t="9812" x="8680450" y="3006725"/>
          <p14:tracePt t="9828" x="8667750" y="3016250"/>
          <p14:tracePt t="9845" x="8658225" y="3019425"/>
          <p14:tracePt t="9862" x="8645525" y="3028950"/>
          <p14:tracePt t="9879" x="8616950" y="3051175"/>
          <p14:tracePt t="9895" x="8588375" y="3076575"/>
          <p14:tracePt t="9912" x="8556625" y="3114675"/>
          <p14:tracePt t="9929" x="8528050" y="3162300"/>
          <p14:tracePt t="9945" x="8512175" y="3216275"/>
          <p14:tracePt t="9963" x="8512175" y="3286125"/>
          <p14:tracePt t="9979" x="8515350" y="3340100"/>
          <p14:tracePt t="9996" x="8528050" y="3384550"/>
          <p14:tracePt t="10013" x="8543925" y="3444875"/>
          <p14:tracePt t="10029" x="8559800" y="3489325"/>
          <p14:tracePt t="10046" x="8566150" y="3514725"/>
          <p14:tracePt t="10063" x="8569325" y="3536950"/>
          <p14:tracePt t="10079" x="8569325" y="3559175"/>
          <p14:tracePt t="10096" x="8569325" y="3575050"/>
          <p14:tracePt t="10113" x="8569325" y="3581400"/>
          <p14:tracePt t="10188" x="8572500" y="3581400"/>
          <p14:tracePt t="10194" x="8575675" y="3575050"/>
          <p14:tracePt t="10200" x="8582025" y="3559175"/>
          <p14:tracePt t="10213" x="8604250" y="3514725"/>
          <p14:tracePt t="10230" x="8642350" y="3454400"/>
          <p14:tracePt t="10247" x="8693150" y="3381375"/>
          <p14:tracePt t="10263" x="8728075" y="3324225"/>
          <p14:tracePt t="10281" x="8756650" y="3276600"/>
          <p14:tracePt t="10297" x="8801100" y="3216275"/>
          <p14:tracePt t="10313" x="8842375" y="3171825"/>
          <p14:tracePt t="10330" x="8883650" y="3140075"/>
          <p14:tracePt t="10347" x="8947150" y="3108325"/>
          <p14:tracePt t="10364" x="9039225" y="3060700"/>
          <p14:tracePt t="10381" x="9144000" y="3019425"/>
          <p14:tracePt t="10397" x="9210675" y="2994025"/>
          <p14:tracePt t="10413" x="9255125" y="2981325"/>
          <p14:tracePt t="10431" x="9293225" y="2968625"/>
          <p14:tracePt t="10447" x="9340850" y="2965450"/>
          <p14:tracePt t="10464" x="9401175" y="2965450"/>
          <p14:tracePt t="10481" x="9451975" y="2965450"/>
          <p14:tracePt t="10497" x="9502775" y="2978150"/>
          <p14:tracePt t="10514" x="9563100" y="2987675"/>
          <p14:tracePt t="10531" x="9610725" y="3009900"/>
          <p14:tracePt t="10547" x="9645650" y="3032125"/>
          <p14:tracePt t="10564" x="9674225" y="3063875"/>
          <p14:tracePt t="10581" x="9715500" y="3108325"/>
          <p14:tracePt t="10597" x="9750425" y="3146425"/>
          <p14:tracePt t="10615" x="9782175" y="3190875"/>
          <p14:tracePt t="10631" x="9810750" y="3238500"/>
          <p14:tracePt t="10647" x="9836150" y="3289300"/>
          <p14:tracePt t="10649" x="9839325" y="3295650"/>
          <p14:tracePt t="10665" x="9855200" y="3330575"/>
          <p14:tracePt t="10681" x="9861550" y="3349625"/>
          <p14:tracePt t="10698" x="9867900" y="3368675"/>
          <p14:tracePt t="10715" x="9871075" y="3384550"/>
          <p14:tracePt t="10731" x="9874250" y="3400425"/>
          <p14:tracePt t="10748" x="9877425" y="3416300"/>
          <p14:tracePt t="10765" x="9877425" y="3435350"/>
          <p14:tracePt t="10781" x="9877425" y="3454400"/>
          <p14:tracePt t="10798" x="9877425" y="3479800"/>
          <p14:tracePt t="10815" x="9877425" y="3492500"/>
          <p14:tracePt t="10924" x="9877425" y="3489325"/>
          <p14:tracePt t="10932" x="9874250" y="3482975"/>
          <p14:tracePt t="10937" x="9874250" y="3476625"/>
          <p14:tracePt t="10949" x="9871075" y="3454400"/>
          <p14:tracePt t="10965" x="9871075" y="3416300"/>
          <p14:tracePt t="10982" x="9867900" y="3381375"/>
          <p14:tracePt t="10999" x="9867900" y="3346450"/>
          <p14:tracePt t="11015" x="9867900" y="3308350"/>
          <p14:tracePt t="11032" x="9867900" y="3270250"/>
          <p14:tracePt t="11049" x="9861550" y="3225800"/>
          <p14:tracePt t="11065" x="9852025" y="3184525"/>
          <p14:tracePt t="11082" x="9842500" y="3162300"/>
          <p14:tracePt t="11099" x="9832975" y="3136900"/>
          <p14:tracePt t="11115" x="9823450" y="3124200"/>
          <p14:tracePt t="11133" x="9810750" y="3105150"/>
          <p14:tracePt t="11149" x="9791700" y="3082925"/>
          <p14:tracePt t="11166" x="9759950" y="3054350"/>
          <p14:tracePt t="11182" x="9721850" y="3035300"/>
          <p14:tracePt t="11199" x="9683750" y="3022600"/>
          <p14:tracePt t="11216" x="9648825" y="3016250"/>
          <p14:tracePt t="11233" x="9604375" y="3013075"/>
          <p14:tracePt t="11249" x="9544050" y="3013075"/>
          <p14:tracePt t="11266" x="9480550" y="3013075"/>
          <p14:tracePt t="11283" x="9423400" y="3013075"/>
          <p14:tracePt t="11299" x="9366250" y="3013075"/>
          <p14:tracePt t="11317" x="9318625" y="3016250"/>
          <p14:tracePt t="11333" x="9296400" y="3019425"/>
          <p14:tracePt t="11349" x="9280525" y="3022600"/>
          <p14:tracePt t="11367" x="9251950" y="3035300"/>
          <p14:tracePt t="11383" x="9217025" y="3051175"/>
          <p14:tracePt t="11399" x="9188450" y="3070225"/>
          <p14:tracePt t="11419" x="9166225" y="3086100"/>
          <p14:tracePt t="11433" x="9159875" y="3089275"/>
          <p14:tracePt t="11544" x="9159875" y="3086100"/>
          <p14:tracePt t="11549" x="9159875" y="3079750"/>
          <p14:tracePt t="11555" x="9159875" y="3073400"/>
          <p14:tracePt t="11567" x="9159875" y="3054350"/>
          <p14:tracePt t="11584" x="9159875" y="3019425"/>
          <p14:tracePt t="11601" x="9159875" y="2952750"/>
          <p14:tracePt t="11617" x="9172575" y="2860675"/>
          <p14:tracePt t="11635" x="9178925" y="2724150"/>
          <p14:tracePt t="11639" x="9182100" y="2695575"/>
          <p14:tracePt t="11651" x="9178925" y="2597150"/>
          <p14:tracePt t="11667" x="9166225" y="2492375"/>
          <p14:tracePt t="11684" x="9166225" y="2422525"/>
          <p14:tracePt t="11701" x="9166225" y="2349500"/>
          <p14:tracePt t="11717" x="9166225" y="2289175"/>
          <p14:tracePt t="11734" x="9166225" y="2244725"/>
          <p14:tracePt t="11750" x="9166225" y="2203450"/>
          <p14:tracePt t="11767" x="9166225" y="2178050"/>
          <p14:tracePt t="11784" x="9166225" y="2155825"/>
          <p14:tracePt t="11801" x="9166225" y="2120900"/>
          <p14:tracePt t="11817" x="9166225" y="2085975"/>
          <p14:tracePt t="11835" x="9166225" y="2035175"/>
          <p14:tracePt t="11851" x="9163050" y="1984375"/>
          <p14:tracePt t="11867" x="9153525" y="1927225"/>
          <p14:tracePt t="11885" x="9150350" y="1866900"/>
          <p14:tracePt t="11901" x="9150350" y="1819275"/>
          <p14:tracePt t="11918" x="9147175" y="1790700"/>
          <p14:tracePt t="11935" x="9144000" y="1765300"/>
          <p14:tracePt t="11951" x="9144000" y="1755775"/>
          <p14:tracePt t="11968" x="9144000" y="1752600"/>
          <p14:tracePt t="12100" x="9144000" y="1758950"/>
          <p14:tracePt t="12105" x="9144000" y="1765300"/>
          <p14:tracePt t="12120" x="9144000" y="1800225"/>
          <p14:tracePt t="12135" x="9147175" y="1838325"/>
          <p14:tracePt t="12152" x="9147175" y="1879600"/>
          <p14:tracePt t="12154" x="9147175" y="1885950"/>
          <p14:tracePt t="12169" x="9150350" y="1930400"/>
          <p14:tracePt t="12185" x="9156700" y="1965325"/>
          <p14:tracePt t="12202" x="9159875" y="1990725"/>
          <p14:tracePt t="12219" x="9163050" y="2012950"/>
          <p14:tracePt t="12235" x="9166225" y="2047875"/>
          <p14:tracePt t="12253" x="9172575" y="2092325"/>
          <p14:tracePt t="12269" x="9178925" y="2139950"/>
          <p14:tracePt t="12286" x="9185275" y="2200275"/>
          <p14:tracePt t="12303" x="9188450" y="2260600"/>
          <p14:tracePt t="12319" x="9191625" y="2292350"/>
          <p14:tracePt t="12336" x="9194800" y="2308225"/>
          <p14:tracePt t="12353" x="9201150" y="2327275"/>
          <p14:tracePt t="12372" x="9204325" y="2339975"/>
          <p14:tracePt t="12386" x="9204325" y="2355850"/>
          <p14:tracePt t="12404" x="9207500" y="2374900"/>
          <p14:tracePt t="12419" x="9213850" y="2390775"/>
          <p14:tracePt t="12437" x="9217025" y="2403475"/>
          <p14:tracePt t="12453" x="9220200" y="2419350"/>
          <p14:tracePt t="12470" x="9223375" y="2441575"/>
          <p14:tracePt t="12487" x="9226550" y="2463800"/>
          <p14:tracePt t="12503" x="9229725" y="2482850"/>
          <p14:tracePt t="12520" x="9229725" y="2498725"/>
          <p14:tracePt t="12537" x="9232900" y="2511425"/>
          <p14:tracePt t="12553" x="9236075" y="2524125"/>
          <p14:tracePt t="12570" x="9236075" y="2536825"/>
          <p14:tracePt t="12587" x="9239250" y="2552700"/>
          <p14:tracePt t="12603" x="9239250" y="2565400"/>
          <p14:tracePt t="12621" x="9239250" y="2584450"/>
          <p14:tracePt t="12637" x="9239250" y="2603500"/>
          <p14:tracePt t="12653" x="9242425" y="2616200"/>
          <p14:tracePt t="12670" x="9242425" y="2625725"/>
          <p14:tracePt t="12687" x="9242425" y="2638425"/>
          <p14:tracePt t="12703" x="9242425" y="2647950"/>
          <p14:tracePt t="12720" x="9242425" y="2660650"/>
          <p14:tracePt t="12737" x="9242425" y="2673350"/>
          <p14:tracePt t="12754" x="9242425" y="2689225"/>
          <p14:tracePt t="12771" x="9242425" y="2711450"/>
          <p14:tracePt t="12787" x="9242425" y="2727325"/>
          <p14:tracePt t="12804" x="9236075" y="2746375"/>
          <p14:tracePt t="12820" x="9232900" y="2762250"/>
          <p14:tracePt t="12838" x="9232900" y="2765425"/>
          <p14:tracePt t="12854" x="9229725" y="2765425"/>
          <p14:tracePt t="12872" x="9229725" y="2771775"/>
          <p14:tracePt t="12956" x="9223375" y="2768600"/>
          <p14:tracePt t="12958" x="9223375" y="2765425"/>
          <p14:tracePt t="12965" x="9220200" y="2759075"/>
          <p14:tracePt t="12971" x="9213850" y="2746375"/>
          <p14:tracePt t="12988" x="9197975" y="2701925"/>
          <p14:tracePt t="13004" x="9185275" y="2641600"/>
          <p14:tracePt t="13021" x="9182100" y="2590800"/>
          <p14:tracePt t="13038" x="9182100" y="2536825"/>
          <p14:tracePt t="13055" x="9182100" y="2473325"/>
          <p14:tracePt t="13071" x="9188450" y="2413000"/>
          <p14:tracePt t="13088" x="9194800" y="2359025"/>
          <p14:tracePt t="13105" x="9201150" y="2320925"/>
          <p14:tracePt t="13121" x="9201150" y="2292350"/>
          <p14:tracePt t="13138" x="9204325" y="2247900"/>
          <p14:tracePt t="13141" x="9204325" y="2238375"/>
          <p14:tracePt t="13155" x="9207500" y="2200275"/>
          <p14:tracePt t="13171" x="9210675" y="2171700"/>
          <p14:tracePt t="13188" x="9213850" y="2152650"/>
          <p14:tracePt t="13205" x="9213850" y="2149475"/>
          <p14:tracePt t="13239" x="9213850" y="2136775"/>
          <p14:tracePt t="13255" x="9220200" y="2114550"/>
          <p14:tracePt t="13272" x="9223375" y="2095500"/>
          <p14:tracePt t="13289" x="9223375" y="2082800"/>
          <p14:tracePt t="13305" x="9223375" y="2073275"/>
          <p14:tracePt t="13322" x="9223375" y="2070100"/>
          <p14:tracePt t="13445" x="9223375" y="2076450"/>
          <p14:tracePt t="13451" x="9223375" y="2079625"/>
          <p14:tracePt t="13456" x="9220200" y="2085975"/>
          <p14:tracePt t="13473" x="9210675" y="2120900"/>
          <p14:tracePt t="13489" x="9197975" y="2168525"/>
          <p14:tracePt t="13506" x="9185275" y="2222500"/>
          <p14:tracePt t="13523" x="9175750" y="2279650"/>
          <p14:tracePt t="13539" x="9175750" y="2339975"/>
          <p14:tracePt t="13556" x="9175750" y="2384425"/>
          <p14:tracePt t="13573" x="9169400" y="2435225"/>
          <p14:tracePt t="13590" x="9166225" y="2479675"/>
          <p14:tracePt t="13606" x="9166225" y="2533650"/>
          <p14:tracePt t="13623" x="9163050" y="2603500"/>
          <p14:tracePt t="13639" x="9163050" y="2651125"/>
          <p14:tracePt t="13641" x="9163050" y="2654300"/>
          <p14:tracePt t="13656" x="9163050" y="2689225"/>
          <p14:tracePt t="13673" x="9163050" y="2711450"/>
          <p14:tracePt t="13689" x="9163050" y="2727325"/>
          <p14:tracePt t="13707" x="9166225" y="2746375"/>
          <p14:tracePt t="13723" x="9166225" y="2759075"/>
          <p14:tracePt t="13740" x="9166225" y="2778125"/>
          <p14:tracePt t="13756" x="9166225" y="2787650"/>
          <p14:tracePt t="13773" x="9166225" y="2790825"/>
          <p14:tracePt t="13790" x="9166225" y="2794000"/>
          <p14:tracePt t="13807" x="9166225" y="2800350"/>
          <p14:tracePt t="13824" x="9169400" y="2803525"/>
          <p14:tracePt t="13840" x="9169400" y="2809875"/>
          <p14:tracePt t="13857" x="9172575" y="2813050"/>
          <p14:tracePt t="13874" x="9172575" y="2816225"/>
          <p14:tracePt t="14161" x="9172575" y="2819400"/>
          <p14:tracePt t="14163" x="9175750" y="2819400"/>
          <p14:tracePt t="14174" x="9175750" y="2822575"/>
          <p14:tracePt t="14211" x="9178925" y="2822575"/>
          <p14:tracePt t="14475" x="9175750" y="2822575"/>
          <p14:tracePt t="14484" x="9172575" y="2822575"/>
          <p14:tracePt t="14492" x="9172575" y="2825750"/>
          <p14:tracePt t="14533" x="9172575" y="2828925"/>
          <p14:tracePt t="14537" x="9169400" y="2828925"/>
          <p14:tracePt t="14547" x="9169400" y="2832100"/>
          <p14:tracePt t="14561" x="9166225" y="2838450"/>
          <p14:tracePt t="14576" x="9159875" y="2851150"/>
          <p14:tracePt t="14592" x="9153525" y="2863850"/>
          <p14:tracePt t="14609" x="9147175" y="2876550"/>
          <p14:tracePt t="14625" x="9140825" y="2886075"/>
          <p14:tracePt t="14643" x="9131300" y="2901950"/>
          <p14:tracePt t="14659" x="9124950" y="2914650"/>
          <p14:tracePt t="14676" x="9118600" y="2930525"/>
          <p14:tracePt t="14692" x="9109075" y="2949575"/>
          <p14:tracePt t="14709" x="9099550" y="2968625"/>
          <p14:tracePt t="14726" x="9096375" y="2971800"/>
          <p14:tracePt t="14769" x="9096375" y="2974975"/>
          <p14:tracePt t="14779" x="9096375" y="2978150"/>
          <p14:tracePt t="14793" x="9093200" y="2984500"/>
          <p14:tracePt t="14809" x="9086850" y="2994025"/>
          <p14:tracePt t="14826" x="9086850" y="2997200"/>
          <p14:tracePt t="14843" x="9083675" y="3000375"/>
          <p14:tracePt t="14860" x="9083675" y="3009900"/>
          <p14:tracePt t="14877" x="9077325" y="3022600"/>
          <p14:tracePt t="14893" x="9074150" y="3032125"/>
          <p14:tracePt t="14910" x="9067800" y="3048000"/>
          <p14:tracePt t="14927" x="9064625" y="3063875"/>
          <p14:tracePt t="14943" x="9061450" y="3073400"/>
          <p14:tracePt t="14960" x="9058275" y="3082925"/>
          <p14:tracePt t="14977" x="9055100" y="3089275"/>
          <p14:tracePt t="14993" x="9055100" y="3092450"/>
          <p14:tracePt t="15027" x="9055100" y="3095625"/>
          <p14:tracePt t="15044" x="9055100" y="3098800"/>
          <p14:tracePt t="15064" x="9051925" y="3098800"/>
          <p14:tracePt t="15077" x="9051925" y="3101975"/>
          <p14:tracePt t="15095" x="9051925" y="3111500"/>
          <p14:tracePt t="15110" x="9048750" y="3114675"/>
          <p14:tracePt t="15127" x="9045575" y="3121025"/>
          <p14:tracePt t="15144" x="9045575" y="3124200"/>
          <p14:tracePt t="15245" x="9045575" y="3121025"/>
          <p14:tracePt t="15247" x="9045575" y="3117850"/>
          <p14:tracePt t="15261" x="9051925" y="3073400"/>
          <p14:tracePt t="15277" x="9067800" y="3019425"/>
          <p14:tracePt t="15295" x="9090025" y="2959100"/>
          <p14:tracePt t="15311" x="9115425" y="2911475"/>
          <p14:tracePt t="15327" x="9134475" y="2870200"/>
          <p14:tracePt t="15345" x="9150350" y="2835275"/>
          <p14:tracePt t="15361" x="9159875" y="2813050"/>
          <p14:tracePt t="15378" x="9163050" y="2800350"/>
          <p14:tracePt t="15395" x="9166225" y="2787650"/>
          <p14:tracePt t="15411" x="9172575" y="2778125"/>
          <p14:tracePt t="15428" x="9175750" y="2774950"/>
          <p14:tracePt t="15445" x="9175750" y="2771775"/>
          <p14:tracePt t="15508" x="9178925" y="2771775"/>
          <p14:tracePt t="15524" x="9182100" y="2771775"/>
          <p14:tracePt t="15528" x="9185275" y="2771775"/>
          <p14:tracePt t="15531" x="9188450" y="2771775"/>
          <p14:tracePt t="15545" x="9201150" y="2778125"/>
          <p14:tracePt t="15562" x="9213850" y="2787650"/>
          <p14:tracePt t="15579" x="9229725" y="2797175"/>
          <p14:tracePt t="15595" x="9239250" y="2809875"/>
          <p14:tracePt t="15612" x="9248775" y="2819400"/>
          <p14:tracePt t="15629" x="9261475" y="2838450"/>
          <p14:tracePt t="15645" x="9271000" y="2847975"/>
          <p14:tracePt t="15647" x="9271000" y="2851150"/>
          <p14:tracePt t="15662" x="9277350" y="2860675"/>
          <p14:tracePt t="15679" x="9283700" y="2870200"/>
          <p14:tracePt t="15695" x="9293225" y="2886075"/>
          <p14:tracePt t="15712" x="9302750" y="2905125"/>
          <p14:tracePt t="15729" x="9312275" y="2917825"/>
          <p14:tracePt t="15746" x="9318625" y="2924175"/>
          <p14:tracePt t="15763" x="9328150" y="2943225"/>
          <p14:tracePt t="15779" x="9334500" y="2955925"/>
          <p14:tracePt t="15795" x="9340850" y="2968625"/>
          <p14:tracePt t="15812" x="9347200" y="2978150"/>
          <p14:tracePt t="15830" x="9353550" y="2984500"/>
          <p14:tracePt t="15846" x="9359900" y="2994025"/>
          <p14:tracePt t="15862" x="9372600" y="3013075"/>
          <p14:tracePt t="15879" x="9385300" y="3032125"/>
          <p14:tracePt t="15896" x="9394825" y="3044825"/>
          <p14:tracePt t="15912" x="9401175" y="3057525"/>
          <p14:tracePt t="15929" x="9407525" y="3070225"/>
          <p14:tracePt t="15946" x="9410700" y="3073400"/>
          <p14:tracePt t="16077" x="9407525" y="3073400"/>
          <p14:tracePt t="16081" x="9404350" y="3067050"/>
          <p14:tracePt t="16097" x="9382125" y="3032125"/>
          <p14:tracePt t="16113" x="9350375" y="2994025"/>
          <p14:tracePt t="16130" x="9334500" y="2974975"/>
          <p14:tracePt t="16147" x="9331325" y="2965450"/>
          <p14:tracePt t="16163" x="9328150" y="2955925"/>
          <p14:tracePt t="16180" x="9318625" y="2943225"/>
          <p14:tracePt t="16197" x="9305925" y="2927350"/>
          <p14:tracePt t="16213" x="9296400" y="2914650"/>
          <p14:tracePt t="16230" x="9293225" y="2905125"/>
          <p14:tracePt t="16247" x="9290050" y="2901950"/>
          <p14:tracePt t="16264" x="9283700" y="2898775"/>
          <p14:tracePt t="16280" x="9283700" y="2895600"/>
          <p14:tracePt t="16297" x="9283700" y="2892425"/>
          <p14:tracePt t="16314" x="9280525" y="2892425"/>
          <p14:tracePt t="16331" x="9274175" y="2889250"/>
          <p14:tracePt t="16347" x="9267825" y="2886075"/>
          <p14:tracePt t="16365" x="9251950" y="2879725"/>
          <p14:tracePt t="16381" x="9239250" y="2879725"/>
          <p14:tracePt t="16397" x="9220200" y="2876550"/>
          <p14:tracePt t="16414" x="9217025" y="2876550"/>
          <p14:tracePt t="16484" x="9213850" y="2876550"/>
          <p14:tracePt t="16531" x="9210675" y="2876550"/>
          <p14:tracePt t="16537" x="9207500" y="2879725"/>
          <p14:tracePt t="16548" x="9204325" y="2879725"/>
          <p14:tracePt t="16565" x="9204325" y="2882900"/>
          <p14:tracePt t="16621" x="9201150" y="2886075"/>
          <p14:tracePt t="16630" x="9201150" y="2889250"/>
          <p14:tracePt t="16642" x="9197975" y="2895600"/>
          <p14:tracePt t="16643" x="9194800" y="2895600"/>
          <p14:tracePt t="16649" x="9194800" y="2901950"/>
          <p14:tracePt t="16665" x="9191625" y="2911475"/>
          <p14:tracePt t="16682" x="9191625" y="2924175"/>
          <p14:tracePt t="16699" x="9188450" y="2936875"/>
          <p14:tracePt t="16715" x="9188450" y="2949575"/>
          <p14:tracePt t="16731" x="9185275" y="2965450"/>
          <p14:tracePt t="16749" x="9182100" y="2987675"/>
          <p14:tracePt t="16765" x="9178925" y="3006725"/>
          <p14:tracePt t="16782" x="9178925" y="3022600"/>
          <p14:tracePt t="16799" x="9175750" y="3041650"/>
          <p14:tracePt t="16815" x="9172575" y="3060700"/>
          <p14:tracePt t="16833" x="9169400" y="3076575"/>
          <p14:tracePt t="16850" x="9163050" y="3092450"/>
          <p14:tracePt t="16866" x="9159875" y="3101975"/>
          <p14:tracePt t="16882" x="9156700" y="3105150"/>
          <p14:tracePt t="16899" x="9156700" y="3111500"/>
          <p14:tracePt t="16916" x="9156700" y="3114675"/>
          <p14:tracePt t="17012" x="9156700" y="3111500"/>
          <p14:tracePt t="17016" x="9156700" y="3108325"/>
          <p14:tracePt t="17021" x="9153525" y="3105150"/>
          <p14:tracePt t="17032" x="9153525" y="3095625"/>
          <p14:tracePt t="17049" x="9150350" y="3076575"/>
          <p14:tracePt t="17066" x="9150350" y="3054350"/>
          <p14:tracePt t="17083" x="9147175" y="3028950"/>
          <p14:tracePt t="17099" x="9144000" y="3009900"/>
          <p14:tracePt t="17116" x="9144000" y="2990850"/>
          <p14:tracePt t="17133" x="9144000" y="2971800"/>
          <p14:tracePt t="17149" x="9144000" y="2955925"/>
          <p14:tracePt t="17151" x="9144000" y="2952750"/>
          <p14:tracePt t="17167" x="9144000" y="2940050"/>
          <p14:tracePt t="17183" x="9144000" y="2927350"/>
          <p14:tracePt t="17200" x="9144000" y="2917825"/>
          <p14:tracePt t="17217" x="9147175" y="2905125"/>
          <p14:tracePt t="17233" x="9147175" y="2898775"/>
          <p14:tracePt t="17250" x="9147175" y="2892425"/>
          <p14:tracePt t="17267" x="9147175" y="2886075"/>
          <p14:tracePt t="17283" x="9147175" y="2876550"/>
          <p14:tracePt t="17301" x="9147175" y="2863850"/>
          <p14:tracePt t="17317" x="9147175" y="2857500"/>
          <p14:tracePt t="17334" x="9144000" y="2844800"/>
          <p14:tracePt t="17350" x="9137650" y="2832100"/>
          <p14:tracePt t="17367" x="9131300" y="2822575"/>
          <p14:tracePt t="17384" x="9128125" y="2819400"/>
          <p14:tracePt t="17401" x="9128125" y="2816225"/>
          <p14:tracePt t="17417" x="9124950" y="2813050"/>
          <p14:tracePt t="17489" x="9124950" y="2816225"/>
          <p14:tracePt t="17495" x="9124950" y="2819400"/>
          <p14:tracePt t="17504" x="9124950" y="2822575"/>
          <p14:tracePt t="17517" x="9121775" y="2828925"/>
          <p14:tracePt t="17536" x="9118600" y="2838450"/>
          <p14:tracePt t="17551" x="9118600" y="2844800"/>
          <p14:tracePt t="17568" x="9118600" y="2854325"/>
          <p14:tracePt t="17586" x="9118600" y="2867025"/>
          <p14:tracePt t="17601" x="9115425" y="2879725"/>
          <p14:tracePt t="17618" x="9115425" y="2901950"/>
          <p14:tracePt t="17635" x="9112250" y="2927350"/>
          <p14:tracePt t="17652" x="9109075" y="2949575"/>
          <p14:tracePt t="17655" x="9109075" y="2959100"/>
          <p14:tracePt t="17668" x="9105900" y="2981325"/>
          <p14:tracePt t="17685" x="9099550" y="3003550"/>
          <p14:tracePt t="17701" x="9096375" y="3022600"/>
          <p14:tracePt t="17718" x="9090025" y="3044825"/>
          <p14:tracePt t="17735" x="9083675" y="3060700"/>
          <p14:tracePt t="17751" x="9074150" y="3076575"/>
          <p14:tracePt t="17768" x="9058275" y="3098800"/>
          <p14:tracePt t="17785" x="9036050" y="3124200"/>
          <p14:tracePt t="17801" x="9020175" y="3143250"/>
          <p14:tracePt t="17818" x="9007475" y="3155950"/>
          <p14:tracePt t="17835" x="8997950" y="3162300"/>
          <p14:tracePt t="17851" x="8994775" y="3171825"/>
          <p14:tracePt t="17949" x="8994775" y="3168650"/>
          <p14:tracePt t="17953" x="8997950" y="3159125"/>
          <p14:tracePt t="17969" x="9013825" y="3114675"/>
          <p14:tracePt t="17985" x="9032875" y="3063875"/>
          <p14:tracePt t="18002" x="9055100" y="3016250"/>
          <p14:tracePt t="18019" x="9074150" y="2987675"/>
          <p14:tracePt t="18035" x="9086850" y="2978150"/>
          <p14:tracePt t="18052" x="9099550" y="2962275"/>
          <p14:tracePt t="18069" x="9128125" y="2940050"/>
          <p14:tracePt t="18085" x="9153525" y="2917825"/>
          <p14:tracePt t="18103" x="9175750" y="2905125"/>
          <p14:tracePt t="18119" x="9194800" y="2895600"/>
          <p14:tracePt t="18136" x="9213850" y="2886075"/>
          <p14:tracePt t="18153" x="9229725" y="2879725"/>
          <p14:tracePt t="18169" x="9239250" y="2876550"/>
          <p14:tracePt t="18186" x="9255125" y="2876550"/>
          <p14:tracePt t="18204" x="9267825" y="2876550"/>
          <p14:tracePt t="18220" x="9271000" y="2876550"/>
          <p14:tracePt t="18238" x="9277350" y="2876550"/>
          <p14:tracePt t="18253" x="9293225" y="2882900"/>
          <p14:tracePt t="18269" x="9312275" y="2895600"/>
          <p14:tracePt t="18286" x="9328150" y="2911475"/>
          <p14:tracePt t="18303" x="9350375" y="2936875"/>
          <p14:tracePt t="18319" x="9359900" y="2952750"/>
          <p14:tracePt t="18337" x="9366250" y="2965450"/>
          <p14:tracePt t="18353" x="9375775" y="2987675"/>
          <p14:tracePt t="18370" x="9382125" y="3000375"/>
          <p14:tracePt t="18387" x="9388475" y="3013075"/>
          <p14:tracePt t="18403" x="9391650" y="3028950"/>
          <p14:tracePt t="18420" x="9394825" y="3048000"/>
          <p14:tracePt t="18437" x="9401175" y="3060700"/>
          <p14:tracePt t="18454" x="9404350" y="3070225"/>
          <p14:tracePt t="18470" x="9407525" y="3082925"/>
          <p14:tracePt t="18487" x="9410700" y="3092450"/>
          <p14:tracePt t="18503" x="9413875" y="3101975"/>
          <p14:tracePt t="18612" x="9413875" y="3098800"/>
          <p14:tracePt t="18619" x="9410700" y="3092450"/>
          <p14:tracePt t="18622" x="9407525" y="3086100"/>
          <p14:tracePt t="18637" x="9391650" y="3057525"/>
          <p14:tracePt t="18640" x="9388475" y="3054350"/>
          <p14:tracePt t="18654" x="9375775" y="3022600"/>
          <p14:tracePt t="18671" x="9363075" y="2987675"/>
          <p14:tracePt t="18687" x="9353550" y="2959100"/>
          <p14:tracePt t="18704" x="9344025" y="2936875"/>
          <p14:tracePt t="18720" x="9331325" y="2924175"/>
          <p14:tracePt t="18737" x="9324975" y="2914650"/>
          <p14:tracePt t="18755" x="9318625" y="2908300"/>
          <p14:tracePt t="18771" x="9312275" y="2905125"/>
          <p14:tracePt t="18788" x="9305925" y="2898775"/>
          <p14:tracePt t="18805" x="9293225" y="2889250"/>
          <p14:tracePt t="18821" x="9280525" y="2882900"/>
          <p14:tracePt t="18838" x="9274175" y="2879725"/>
          <p14:tracePt t="18855" x="9267825" y="2876550"/>
          <p14:tracePt t="18871" x="9261475" y="2876550"/>
          <p14:tracePt t="18888" x="9255125" y="2876550"/>
          <p14:tracePt t="18905" x="9245600" y="2873375"/>
          <p14:tracePt t="18921" x="9242425" y="2873375"/>
          <p14:tracePt t="18938" x="9232900" y="2873375"/>
          <p14:tracePt t="18955" x="9220200" y="2873375"/>
          <p14:tracePt t="18971" x="9210675" y="2879725"/>
          <p14:tracePt t="18989" x="9201150" y="2879725"/>
          <p14:tracePt t="19005" x="9197975" y="2886075"/>
          <p14:tracePt t="19021" x="9191625" y="2892425"/>
          <p14:tracePt t="19039" x="9182100" y="2901950"/>
          <p14:tracePt t="19055" x="9172575" y="2914650"/>
          <p14:tracePt t="19074" x="9159875" y="2930525"/>
          <p14:tracePt t="19089" x="9147175" y="2946400"/>
          <p14:tracePt t="19105" x="9131300" y="2965450"/>
          <p14:tracePt t="19122" x="9118600" y="2984500"/>
          <p14:tracePt t="19139" x="9102725" y="3006725"/>
          <p14:tracePt t="19155" x="9093200" y="3025775"/>
          <p14:tracePt t="19172" x="9083675" y="3038475"/>
          <p14:tracePt t="19189" x="9080500" y="3051175"/>
          <p14:tracePt t="19208" x="9074150" y="3060700"/>
          <p14:tracePt t="19222" x="9070975" y="3073400"/>
          <p14:tracePt t="19239" x="9064625" y="3092450"/>
          <p14:tracePt t="19255" x="9061450" y="3105150"/>
          <p14:tracePt t="19273" x="9055100" y="3124200"/>
          <p14:tracePt t="19289" x="9051925" y="3140075"/>
          <p14:tracePt t="19306" x="9048750" y="3143250"/>
          <p14:tracePt t="19339" x="9048750" y="3146425"/>
          <p14:tracePt t="19356" x="9048750" y="3149600"/>
          <p14:tracePt t="19373" x="9048750" y="3152775"/>
          <p14:tracePt t="19458" x="9048750" y="3149600"/>
          <p14:tracePt t="19465" x="9048750" y="3146425"/>
          <p14:tracePt t="19473" x="9048750" y="3140075"/>
          <p14:tracePt t="19490" x="9048750" y="3130550"/>
          <p14:tracePt t="19507" x="9051925" y="3114675"/>
          <p14:tracePt t="19523" x="9055100" y="3098800"/>
          <p14:tracePt t="19540" x="9058275" y="3082925"/>
          <p14:tracePt t="19557" x="9058275" y="3060700"/>
          <p14:tracePt t="19575" x="9061450" y="3038475"/>
          <p14:tracePt t="19591" x="9064625" y="3025775"/>
          <p14:tracePt t="19607" x="9064625" y="3019425"/>
          <p14:tracePt t="19623" x="9064625" y="3016250"/>
          <p14:tracePt t="19643" x="9064625" y="3009900"/>
          <p14:tracePt t="19647" x="9064625" y="3006725"/>
          <p14:tracePt t="19657" x="9064625" y="3000375"/>
          <p14:tracePt t="19673" x="9061450" y="2984500"/>
          <p14:tracePt t="19691" x="9058275" y="2965450"/>
          <p14:tracePt t="19707" x="9058275" y="2949575"/>
          <p14:tracePt t="19723" x="9055100" y="2936875"/>
          <p14:tracePt t="19741" x="9048750" y="2921000"/>
          <p14:tracePt t="19757" x="9042400" y="2905125"/>
          <p14:tracePt t="19773" x="9029700" y="2886075"/>
          <p14:tracePt t="19791" x="8988425" y="2851150"/>
          <p14:tracePt t="19807" x="8940800" y="2819400"/>
          <p14:tracePt t="19825" x="8886825" y="2794000"/>
          <p14:tracePt t="19841" x="8845550" y="2781300"/>
          <p14:tracePt t="19857" x="8823325" y="2774950"/>
          <p14:tracePt t="19874" x="8820150" y="2774950"/>
          <p14:tracePt t="19908" x="8791575" y="2774950"/>
          <p14:tracePt t="19925" x="8718550" y="2784475"/>
          <p14:tracePt t="19941" x="8667750" y="2794000"/>
          <p14:tracePt t="19957" x="8642350" y="2803525"/>
          <p14:tracePt t="19975" x="8620125" y="2816225"/>
          <p14:tracePt t="19991" x="8601075" y="2828925"/>
          <p14:tracePt t="20008" x="8578850" y="2844800"/>
          <p14:tracePt t="20024" x="8550275" y="2863850"/>
          <p14:tracePt t="20042" x="8509000" y="2892425"/>
          <p14:tracePt t="20059" x="8474075" y="2927350"/>
          <p14:tracePt t="20075" x="8458200" y="2955925"/>
          <p14:tracePt t="20091" x="8442325" y="2990850"/>
          <p14:tracePt t="20108" x="8426450" y="3025775"/>
          <p14:tracePt t="20125" x="8407400" y="3067050"/>
          <p14:tracePt t="20141" x="8388350" y="3111500"/>
          <p14:tracePt t="20143" x="8385175" y="3114675"/>
          <p14:tracePt t="20159" x="8369300" y="3155950"/>
          <p14:tracePt t="20175" x="8359775" y="3200400"/>
          <p14:tracePt t="20192" x="8350250" y="3248025"/>
          <p14:tracePt t="20209" x="8340725" y="3292475"/>
          <p14:tracePt t="20225" x="8331200" y="3343275"/>
          <p14:tracePt t="20241" x="8318500" y="3416300"/>
          <p14:tracePt t="20258" x="8312150" y="3486150"/>
          <p14:tracePt t="20275" x="8305800" y="3549650"/>
          <p14:tracePt t="20292" x="8299450" y="3600450"/>
          <p14:tracePt t="20309" x="8280400" y="3654425"/>
          <p14:tracePt t="20326" x="8261350" y="3695700"/>
          <p14:tracePt t="20342" x="8248650" y="3724275"/>
          <p14:tracePt t="20359" x="8235950" y="3771900"/>
          <p14:tracePt t="20375" x="8213725" y="3832225"/>
          <p14:tracePt t="20392" x="8201025" y="3892550"/>
          <p14:tracePt t="20409" x="8191500" y="3968750"/>
          <p14:tracePt t="20425" x="8188325" y="4067175"/>
          <p14:tracePt t="20443" x="8185150" y="4171950"/>
          <p14:tracePt t="20459" x="8185150" y="4235450"/>
          <p14:tracePt t="20476" x="8194675" y="4283075"/>
          <p14:tracePt t="20492" x="8213725" y="4327525"/>
          <p14:tracePt t="20509" x="8239125" y="4368800"/>
          <p14:tracePt t="20526" x="8264525" y="4400550"/>
          <p14:tracePt t="20543" x="8299450" y="4432300"/>
          <p14:tracePt t="20559" x="8337550" y="4454525"/>
          <p14:tracePt t="20576" x="8353425" y="4460875"/>
          <p14:tracePt t="20593" x="8366125" y="4467225"/>
          <p14:tracePt t="20609" x="8382000" y="4467225"/>
          <p14:tracePt t="20627" x="8401050" y="4467225"/>
          <p14:tracePt t="20643" x="8445500" y="4457700"/>
          <p14:tracePt t="20659" x="8493125" y="4441825"/>
          <p14:tracePt t="20677" x="8547100" y="4406900"/>
          <p14:tracePt t="20693" x="8582025" y="4378325"/>
          <p14:tracePt t="20709" x="8626475" y="4337050"/>
          <p14:tracePt t="20727" x="8658225" y="4305300"/>
          <p14:tracePt t="20744" x="8677275" y="4286250"/>
          <p14:tracePt t="20760" x="8693150" y="4273550"/>
          <p14:tracePt t="20777" x="8724900" y="4232275"/>
          <p14:tracePt t="20793" x="8759825" y="4184650"/>
          <p14:tracePt t="20810" x="8791575" y="4137025"/>
          <p14:tracePt t="20827" x="8816975" y="4089400"/>
          <p14:tracePt t="20843" x="8845550" y="4035425"/>
          <p14:tracePt t="20860" x="8870950" y="3978275"/>
          <p14:tracePt t="20877" x="8893175" y="3924300"/>
          <p14:tracePt t="20894" x="8902700" y="3883025"/>
          <p14:tracePt t="20911" x="8915400" y="3825875"/>
          <p14:tracePt t="20927" x="8928100" y="3765550"/>
          <p14:tracePt t="20943" x="8934450" y="3702050"/>
          <p14:tracePt t="20961" x="8934450" y="3629025"/>
          <p14:tracePt t="20977" x="8931275" y="3562350"/>
          <p14:tracePt t="20994" x="8931275" y="3511550"/>
          <p14:tracePt t="21011" x="8931275" y="3473450"/>
          <p14:tracePt t="21027" x="8931275" y="3448050"/>
          <p14:tracePt t="21044" x="8931275" y="3425825"/>
          <p14:tracePt t="21061" x="8928100" y="3406775"/>
          <p14:tracePt t="21077" x="8928100" y="3384550"/>
          <p14:tracePt t="21094" x="8918575" y="3355975"/>
          <p14:tracePt t="21111" x="8899525" y="3311525"/>
          <p14:tracePt t="21127" x="8890000" y="3289300"/>
          <p14:tracePt t="21145" x="8886825" y="3263900"/>
          <p14:tracePt t="21147" x="8886825" y="3260725"/>
          <p14:tracePt t="21161" x="8883650" y="3244850"/>
          <p14:tracePt t="21178" x="8877300" y="3232150"/>
          <p14:tracePt t="21195" x="8870950" y="3203575"/>
          <p14:tracePt t="21211" x="8864600" y="3168650"/>
          <p14:tracePt t="21228" x="8855075" y="3133725"/>
          <p14:tracePt t="21245" x="8839200" y="3095625"/>
          <p14:tracePt t="21261" x="8823325" y="3070225"/>
          <p14:tracePt t="21278" x="8810625" y="3051175"/>
          <p14:tracePt t="21295" x="8797925" y="3035300"/>
          <p14:tracePt t="21312" x="8785225" y="3022600"/>
          <p14:tracePt t="21328" x="8772525" y="3016250"/>
          <p14:tracePt t="21345" x="8763000" y="3013075"/>
          <p14:tracePt t="21362" x="8747125" y="3009900"/>
          <p14:tracePt t="21379" x="8709025" y="3009900"/>
          <p14:tracePt t="21395" x="8667750" y="3013075"/>
          <p14:tracePt t="21412" x="8636000" y="3022600"/>
          <p14:tracePt t="21429" x="8616950" y="3028950"/>
          <p14:tracePt t="21446" x="8607425" y="3035300"/>
          <p14:tracePt t="21463" x="8585200" y="3048000"/>
          <p14:tracePt t="21479" x="8562975" y="3063875"/>
          <p14:tracePt t="21495" x="8540750" y="3079750"/>
          <p14:tracePt t="21512" x="8499475" y="3117850"/>
          <p14:tracePt t="21529" x="8429625" y="3159125"/>
          <p14:tracePt t="21545" x="8353425" y="3257550"/>
          <p14:tracePt t="21563" x="8267700" y="3387725"/>
          <p14:tracePt t="21579" x="8229600" y="3482975"/>
          <p14:tracePt t="21595" x="8216900" y="3540125"/>
          <p14:tracePt t="21612" x="8216900" y="3594100"/>
          <p14:tracePt t="21629" x="8229600" y="3660775"/>
          <p14:tracePt t="21646" x="8239125" y="3714750"/>
          <p14:tracePt t="21648" x="8242300" y="3721100"/>
          <p14:tracePt t="21663" x="8255000" y="3781425"/>
          <p14:tracePt t="21679" x="8267700" y="3848100"/>
          <p14:tracePt t="21696" x="8293100" y="3921125"/>
          <p14:tracePt t="21713" x="8318500" y="4019550"/>
          <p14:tracePt t="21729" x="8343900" y="4092575"/>
          <p14:tracePt t="21746" x="8366125" y="4168775"/>
          <p14:tracePt t="21763" x="8391525" y="4244975"/>
          <p14:tracePt t="21779" x="8420100" y="4298950"/>
          <p14:tracePt t="21797" x="8458200" y="4349750"/>
          <p14:tracePt t="21813" x="8474075" y="4375150"/>
          <p14:tracePt t="21829" x="8489950" y="4387850"/>
          <p14:tracePt t="21847" x="8518525" y="4406900"/>
          <p14:tracePt t="21863" x="8562975" y="4419600"/>
          <p14:tracePt t="21880" x="8607425" y="4425950"/>
          <p14:tracePt t="21896" x="8651875" y="4429125"/>
          <p14:tracePt t="21913" x="8689975" y="4432300"/>
          <p14:tracePt t="21930" x="8699500" y="4429125"/>
          <p14:tracePt t="21987" x="8699500" y="4425950"/>
          <p14:tracePt t="21996" x="8699500" y="4422775"/>
          <p14:tracePt t="22001" x="8702675" y="4419600"/>
          <p14:tracePt t="22013" x="8702675" y="4410075"/>
          <p14:tracePt t="22031" x="8702675" y="4394200"/>
          <p14:tracePt t="22047" x="8709025" y="4378325"/>
          <p14:tracePt t="22064" x="8712200" y="4368800"/>
          <p14:tracePt t="22081" x="8712200" y="4365625"/>
          <p14:tracePt t="22097" x="8718550" y="4352925"/>
          <p14:tracePt t="22114" x="8750300" y="4318000"/>
          <p14:tracePt t="22131" x="8867775" y="4222750"/>
          <p14:tracePt t="22147" x="9042400" y="4073525"/>
          <p14:tracePt t="22151" x="9102725" y="4032250"/>
          <p14:tracePt t="22164" x="9299575" y="3898900"/>
          <p14:tracePt t="22180" x="9550400" y="3714750"/>
          <p14:tracePt t="22197" x="9671050" y="3581400"/>
          <p14:tracePt t="22214" x="9690100" y="3533775"/>
          <p14:tracePt t="22231" x="9693275" y="3470275"/>
          <p14:tracePt t="22247" x="9693275" y="3422650"/>
          <p14:tracePt t="22265" x="9693275" y="3394075"/>
          <p14:tracePt t="22282" x="9696450" y="3368675"/>
          <p14:tracePt t="22298" x="9696450" y="3352800"/>
          <p14:tracePt t="22315" x="9696450" y="3343275"/>
          <p14:tracePt t="22331" x="9696450" y="3336925"/>
          <p14:tracePt t="22348" x="9699625" y="3327400"/>
          <p14:tracePt t="22365" x="9705975" y="3311525"/>
          <p14:tracePt t="22381" x="9709150" y="3302000"/>
          <p14:tracePt t="22399" x="9712325" y="3286125"/>
          <p14:tracePt t="22415" x="9715500" y="3267075"/>
          <p14:tracePt t="22431" x="9718675" y="3241675"/>
          <p14:tracePt t="22448" x="9721850" y="3213100"/>
          <p14:tracePt t="22465" x="9728200" y="3184525"/>
          <p14:tracePt t="22481" x="9734550" y="3162300"/>
          <p14:tracePt t="22498" x="9740900" y="3149600"/>
          <p14:tracePt t="22515" x="9753600" y="3136900"/>
          <p14:tracePt t="22532" x="9769475" y="3127375"/>
          <p14:tracePt t="22549" x="9817100" y="3114675"/>
          <p14:tracePt t="22565" x="9880600" y="3111500"/>
          <p14:tracePt t="22582" x="9950450" y="3136900"/>
          <p14:tracePt t="22600" x="10017125" y="3178175"/>
          <p14:tracePt t="22615" x="10074275" y="3228975"/>
          <p14:tracePt t="22632" x="10102850" y="3276600"/>
          <p14:tracePt t="22649" x="10118725" y="3324225"/>
          <p14:tracePt t="22653" x="10125075" y="3336925"/>
          <p14:tracePt t="22665" x="10140950" y="3381375"/>
          <p14:tracePt t="22682" x="10153650" y="3448050"/>
          <p14:tracePt t="22699" x="10169525" y="3540125"/>
          <p14:tracePt t="22716" x="10182225" y="3619500"/>
          <p14:tracePt t="22732" x="10191750" y="3698875"/>
          <p14:tracePt t="22749" x="10207625" y="3800475"/>
          <p14:tracePt t="22765" x="10217150" y="3876675"/>
          <p14:tracePt t="22783" x="10223500" y="3959225"/>
          <p14:tracePt t="22799" x="10220325" y="4029075"/>
          <p14:tracePt t="22816" x="10204450" y="4076700"/>
          <p14:tracePt t="22833" x="10188575" y="4114800"/>
          <p14:tracePt t="22849" x="10179050" y="4124325"/>
          <p14:tracePt t="22866" x="10169525" y="4133850"/>
          <p14:tracePt t="22883" x="10137775" y="4146550"/>
          <p14:tracePt t="22899" x="10086975" y="4162425"/>
          <p14:tracePt t="22916" x="10020300" y="4171950"/>
          <p14:tracePt t="22933" x="9947275" y="4181475"/>
          <p14:tracePt t="22949" x="9864725" y="4191000"/>
          <p14:tracePt t="22967" x="9753600" y="4206875"/>
          <p14:tracePt t="22983" x="9702800" y="4210050"/>
          <p14:tracePt t="23000" x="9680575" y="4206875"/>
          <p14:tracePt t="23017" x="9664700" y="4194175"/>
          <p14:tracePt t="23033" x="9652000" y="4181475"/>
          <p14:tracePt t="23050" x="9632950" y="4149725"/>
          <p14:tracePt t="23067" x="9607550" y="4108450"/>
          <p14:tracePt t="23083" x="9582150" y="4060825"/>
          <p14:tracePt t="23100" x="9553575" y="4006850"/>
          <p14:tracePt t="23117" x="9531350" y="3959225"/>
          <p14:tracePt t="23134" x="9525000" y="3921125"/>
          <p14:tracePt t="23136" x="9521825" y="3917950"/>
          <p14:tracePt t="23151" x="9521825" y="3879850"/>
          <p14:tracePt t="23167" x="9518650" y="3841750"/>
          <p14:tracePt t="23183" x="9515475" y="3800475"/>
          <p14:tracePt t="23201" x="9515475" y="3752850"/>
          <p14:tracePt t="23217" x="9515475" y="3705225"/>
          <p14:tracePt t="23233" x="9515475" y="3648075"/>
          <p14:tracePt t="23251" x="9521825" y="3584575"/>
          <p14:tracePt t="23267" x="9525000" y="3530600"/>
          <p14:tracePt t="23284" x="9528175" y="3486150"/>
          <p14:tracePt t="23300" x="9531350" y="3429000"/>
          <p14:tracePt t="23317" x="9537700" y="3359150"/>
          <p14:tracePt t="23336" x="9537700" y="3286125"/>
          <p14:tracePt t="23351" x="9537700" y="3216275"/>
          <p14:tracePt t="23367" x="9544050" y="3168650"/>
          <p14:tracePt t="23384" x="9547225" y="3121025"/>
          <p14:tracePt t="23401" x="9559925" y="3063875"/>
          <p14:tracePt t="23418" x="9569450" y="3019425"/>
          <p14:tracePt t="23435" x="9585325" y="2965450"/>
          <p14:tracePt t="23451" x="9601200" y="2924175"/>
          <p14:tracePt t="23468" x="9613900" y="2905125"/>
          <p14:tracePt t="23484" x="9623425" y="2895600"/>
          <p14:tracePt t="23501" x="9639300" y="2886075"/>
          <p14:tracePt t="23518" x="9658350" y="2876550"/>
          <p14:tracePt t="23535" x="9677400" y="2873375"/>
          <p14:tracePt t="23556" x="9715500" y="2882900"/>
          <p14:tracePt t="23568" x="9756775" y="2905125"/>
          <p14:tracePt t="23585" x="9810750" y="2949575"/>
          <p14:tracePt t="23601" x="9861550" y="3013075"/>
          <p14:tracePt t="23619" x="9934575" y="3082925"/>
          <p14:tracePt t="23634" x="9975850" y="3127375"/>
          <p14:tracePt t="23651" x="10001250" y="3155950"/>
          <p14:tracePt t="23668" x="10017125" y="3178175"/>
          <p14:tracePt t="23685" x="10033000" y="3213100"/>
          <p14:tracePt t="23701" x="10052050" y="3260725"/>
          <p14:tracePt t="23719" x="10071100" y="3314700"/>
          <p14:tracePt t="23735" x="10083800" y="3359150"/>
          <p14:tracePt t="23752" x="10090150" y="3409950"/>
          <p14:tracePt t="23769" x="10093325" y="3473450"/>
          <p14:tracePt t="23785" x="10093325" y="3530600"/>
          <p14:tracePt t="23802" x="10093325" y="3587750"/>
          <p14:tracePt t="23819" x="10086975" y="3644900"/>
          <p14:tracePt t="23835" x="10083800" y="3702050"/>
          <p14:tracePt t="23852" x="10080625" y="3746500"/>
          <p14:tracePt t="23869" x="10071100" y="3803650"/>
          <p14:tracePt t="23885" x="10052050" y="3873500"/>
          <p14:tracePt t="23903" x="10023475" y="3946525"/>
          <p14:tracePt t="23919" x="10001250" y="4000500"/>
          <p14:tracePt t="23935" x="9975850" y="4041775"/>
          <p14:tracePt t="23953" x="9953625" y="4073525"/>
          <p14:tracePt t="23969" x="9937750" y="4089400"/>
          <p14:tracePt t="23986" x="9928225" y="4105275"/>
          <p14:tracePt t="24003" x="9915525" y="4114800"/>
          <p14:tracePt t="24019" x="9899650" y="4127500"/>
          <p14:tracePt t="24036" x="9883775" y="4137025"/>
          <p14:tracePt t="24052" x="9867900" y="4146550"/>
          <p14:tracePt t="24069" x="9848850" y="4152900"/>
          <p14:tracePt t="24087" x="9823450" y="4159250"/>
          <p14:tracePt t="24104" x="9810750" y="4159250"/>
          <p14:tracePt t="24121" x="9798050" y="4159250"/>
          <p14:tracePt t="24137" x="9772650" y="4159250"/>
          <p14:tracePt t="24153" x="9737725" y="4152900"/>
          <p14:tracePt t="24170" x="9718675" y="4146550"/>
          <p14:tracePt t="24187" x="9696450" y="4133850"/>
          <p14:tracePt t="24204" x="9667875" y="4114800"/>
          <p14:tracePt t="24220" x="9623425" y="4086225"/>
          <p14:tracePt t="24237" x="9598025" y="4064000"/>
          <p14:tracePt t="24253" x="9575800" y="4035425"/>
          <p14:tracePt t="24270" x="9553575" y="3997325"/>
          <p14:tracePt t="24287" x="9528175" y="3949700"/>
          <p14:tracePt t="24303" x="9512300" y="3921125"/>
          <p14:tracePt t="24320" x="9505950" y="3898900"/>
          <p14:tracePt t="24337" x="9493250" y="3863975"/>
          <p14:tracePt t="24353" x="9486900" y="3838575"/>
          <p14:tracePt t="24370" x="9474200" y="3800475"/>
          <p14:tracePt t="24387" x="9464675" y="3746500"/>
          <p14:tracePt t="24405" x="9451975" y="3702050"/>
          <p14:tracePt t="24420" x="9442450" y="3660775"/>
          <p14:tracePt t="24437" x="9432925" y="3622675"/>
          <p14:tracePt t="24454" x="9423400" y="3578225"/>
          <p14:tracePt t="24470" x="9417050" y="3546475"/>
          <p14:tracePt t="24487" x="9410700" y="3508375"/>
          <p14:tracePt t="24504" x="9404350" y="3479800"/>
          <p14:tracePt t="24521" x="9401175" y="3451225"/>
          <p14:tracePt t="24538" x="9401175" y="3422650"/>
          <p14:tracePt t="24554" x="9401175" y="3387725"/>
          <p14:tracePt t="24571" x="9401175" y="3349625"/>
          <p14:tracePt t="24588" x="9407525" y="3292475"/>
          <p14:tracePt t="24604" x="9417050" y="3248025"/>
          <p14:tracePt t="24621" x="9426575" y="3206750"/>
          <p14:tracePt t="24638" x="9436100" y="3168650"/>
          <p14:tracePt t="24654" x="9445625" y="3136900"/>
          <p14:tracePt t="24656" x="9448800" y="3133725"/>
          <p14:tracePt t="24671" x="9461500" y="3111500"/>
          <p14:tracePt t="24688" x="9480550" y="3076575"/>
          <p14:tracePt t="24704" x="9496425" y="3054350"/>
          <p14:tracePt t="24722" x="9512300" y="3035300"/>
          <p14:tracePt t="24738" x="9537700" y="3013075"/>
          <p14:tracePt t="24755" x="9578975" y="2984500"/>
          <p14:tracePt t="24772" x="9607550" y="2968625"/>
          <p14:tracePt t="24788" x="9610725" y="2968625"/>
          <p14:tracePt t="24805" x="9617075" y="2968625"/>
          <p14:tracePt t="24823" x="9636125" y="2974975"/>
          <p14:tracePt t="24838" x="9655175" y="2987675"/>
          <p14:tracePt t="24855" x="9690100" y="3016250"/>
          <p14:tracePt t="24873" x="9728200" y="3051175"/>
          <p14:tracePt t="24888" x="9744075" y="3070225"/>
          <p14:tracePt t="24905" x="9759950" y="3098800"/>
          <p14:tracePt t="24922" x="9779000" y="3159125"/>
          <p14:tracePt t="24938" x="9801225" y="3216275"/>
          <p14:tracePt t="24956" x="9823450" y="3276600"/>
          <p14:tracePt t="24972" x="9845675" y="3330575"/>
          <p14:tracePt t="24989" x="9861550" y="3375025"/>
          <p14:tracePt t="25006" x="9877425" y="3419475"/>
          <p14:tracePt t="25022" x="9886950" y="3463925"/>
          <p14:tracePt t="25039" x="9896475" y="3508375"/>
          <p14:tracePt t="25056" x="9906000" y="3546475"/>
          <p14:tracePt t="25072" x="9912350" y="3584575"/>
          <p14:tracePt t="25090" x="9918700" y="3619500"/>
          <p14:tracePt t="25106" x="9928225" y="3670300"/>
          <p14:tracePt t="25124" x="9937750" y="3721100"/>
          <p14:tracePt t="25140" x="9950450" y="3775075"/>
          <p14:tracePt t="25142" x="9950450" y="3784600"/>
          <p14:tracePt t="25155" x="9956800" y="3822700"/>
          <p14:tracePt t="25172" x="9963150" y="3848100"/>
          <p14:tracePt t="25190" x="9963150" y="3860800"/>
          <p14:tracePt t="25206" x="9966325" y="3867150"/>
          <p14:tracePt t="25223" x="9966325" y="3876675"/>
          <p14:tracePt t="25240" x="9966325" y="3892550"/>
          <p14:tracePt t="25256" x="9966325" y="3911600"/>
          <p14:tracePt t="25273" x="9963150" y="3933825"/>
          <p14:tracePt t="25290" x="9956800" y="3956050"/>
          <p14:tracePt t="25306" x="9953625" y="3971925"/>
          <p14:tracePt t="25324" x="9950450" y="3975100"/>
          <p14:tracePt t="25340" x="9944100" y="3981450"/>
          <p14:tracePt t="25356" x="9928225" y="3990975"/>
          <p14:tracePt t="25373" x="9906000" y="4000500"/>
          <p14:tracePt t="25390" x="9886950" y="4003675"/>
          <p14:tracePt t="25406" x="9867900" y="4003675"/>
          <p14:tracePt t="25424" x="9845675" y="4003675"/>
          <p14:tracePt t="25440" x="9832975" y="4003675"/>
          <p14:tracePt t="25456" x="9826625" y="4000500"/>
          <p14:tracePt t="25473" x="9817100" y="3997325"/>
          <p14:tracePt t="25490" x="9813925" y="3994150"/>
          <p14:tracePt t="25508" x="9804400" y="3987800"/>
          <p14:tracePt t="25527" x="9782175" y="3965575"/>
          <p14:tracePt t="25540" x="9769475" y="3943350"/>
          <p14:tracePt t="25557" x="9756775" y="3924300"/>
          <p14:tracePt t="25574" x="9753600" y="3911600"/>
          <p14:tracePt t="25590" x="9747250" y="3886200"/>
          <p14:tracePt t="25607" x="9737725" y="3857625"/>
          <p14:tracePt t="25624" x="9728200" y="3813175"/>
          <p14:tracePt t="25640" x="9715500" y="3768725"/>
          <p14:tracePt t="25642" x="9712325" y="3762375"/>
          <p14:tracePt t="25657" x="9705975" y="3727450"/>
          <p14:tracePt t="25674" x="9699625" y="3692525"/>
          <p14:tracePt t="25691" x="9693275" y="3667125"/>
          <p14:tracePt t="25708" x="9693275" y="3638550"/>
          <p14:tracePt t="25724" x="9686925" y="3606800"/>
          <p14:tracePt t="25741" x="9686925" y="3578225"/>
          <p14:tracePt t="25758" x="9680575" y="3543300"/>
          <p14:tracePt t="25774" x="9677400" y="3502025"/>
          <p14:tracePt t="25791" x="9671050" y="3460750"/>
          <p14:tracePt t="25808" x="9664700" y="3422650"/>
          <p14:tracePt t="25824" x="9664700" y="3394075"/>
          <p14:tracePt t="25841" x="9664700" y="3365500"/>
          <p14:tracePt t="25858" x="9661525" y="3343275"/>
          <p14:tracePt t="25874" x="9661525" y="3321050"/>
          <p14:tracePt t="25892" x="9661525" y="3289300"/>
          <p14:tracePt t="25908" x="9664700" y="3270250"/>
          <p14:tracePt t="25925" x="9674225" y="3248025"/>
          <p14:tracePt t="25942" x="9686925" y="3222625"/>
          <p14:tracePt t="25958" x="9702800" y="3206750"/>
          <p14:tracePt t="25975" x="9721850" y="3190875"/>
          <p14:tracePt t="25992" x="9737725" y="3181350"/>
          <p14:tracePt t="26008" x="9756775" y="3171825"/>
          <p14:tracePt t="26026" x="9779000" y="3165475"/>
          <p14:tracePt t="26042" x="9807575" y="3165475"/>
          <p14:tracePt t="26059" x="9820275" y="3168650"/>
          <p14:tracePt t="26076" x="9829800" y="3181350"/>
          <p14:tracePt t="26093" x="9852025" y="3209925"/>
          <p14:tracePt t="26109" x="9867900" y="3241675"/>
          <p14:tracePt t="26126" x="9890125" y="3289300"/>
          <p14:tracePt t="26142" x="9912350" y="3336925"/>
          <p14:tracePt t="26146" x="9915525" y="3343275"/>
          <p14:tracePt t="26158" x="9928225" y="3375025"/>
          <p14:tracePt t="26176" x="9940925" y="3409950"/>
          <p14:tracePt t="26192" x="9953625" y="3448050"/>
          <p14:tracePt t="26209" x="9966325" y="3489325"/>
          <p14:tracePt t="26226" x="9979025" y="3533775"/>
          <p14:tracePt t="26243" x="9988550" y="3587750"/>
          <p14:tracePt t="26260" x="9991725" y="3638550"/>
          <p14:tracePt t="26277" x="9998075" y="3702050"/>
          <p14:tracePt t="26294" x="10001250" y="3756025"/>
          <p14:tracePt t="26310" x="10001250" y="3803650"/>
          <p14:tracePt t="26326" x="10001250" y="3835400"/>
          <p14:tracePt t="26342" x="9998075" y="3867150"/>
          <p14:tracePt t="26360" x="9994900" y="3892550"/>
          <p14:tracePt t="26376" x="9991725" y="3905250"/>
          <p14:tracePt t="26392" x="9988550" y="3917950"/>
          <p14:tracePt t="26410" x="9979025" y="3943350"/>
          <p14:tracePt t="26426" x="9966325" y="3971925"/>
          <p14:tracePt t="26443" x="9956800" y="3994150"/>
          <p14:tracePt t="26460" x="9947275" y="4010025"/>
          <p14:tracePt t="26476" x="9934575" y="4022725"/>
          <p14:tracePt t="26493" x="9928225" y="4029075"/>
          <p14:tracePt t="26511" x="9925050" y="4032250"/>
          <p14:tracePt t="26526" x="9912350" y="4035425"/>
          <p14:tracePt t="26544" x="9893300" y="4041775"/>
          <p14:tracePt t="26560" x="9886950" y="4044950"/>
          <p14:tracePt t="26577" x="9864725" y="4044950"/>
          <p14:tracePt t="26594" x="9823450" y="4032250"/>
          <p14:tracePt t="26610" x="9801225" y="4022725"/>
          <p14:tracePt t="26626" x="9785350" y="4016375"/>
          <p14:tracePt t="26644" x="9769475" y="4010025"/>
          <p14:tracePt t="26660" x="9759950" y="4003675"/>
          <p14:tracePt t="26677" x="9747250" y="3990975"/>
          <p14:tracePt t="26694" x="9721850" y="3965575"/>
          <p14:tracePt t="26710" x="9693275" y="3927475"/>
          <p14:tracePt t="26729" x="9674225" y="3898900"/>
          <p14:tracePt t="26746" x="9658350" y="3879850"/>
          <p14:tracePt t="26760" x="9645650" y="3857625"/>
          <p14:tracePt t="26778" x="9632950" y="3835400"/>
          <p14:tracePt t="26794" x="9623425" y="3822700"/>
          <p14:tracePt t="26810" x="9613900" y="3803650"/>
          <p14:tracePt t="26827" x="9604375" y="3781425"/>
          <p14:tracePt t="26844" x="9598025" y="3762375"/>
          <p14:tracePt t="26860" x="9591675" y="3743325"/>
          <p14:tracePt t="26878" x="9578975" y="3721100"/>
          <p14:tracePt t="26894" x="9569450" y="3702050"/>
          <p14:tracePt t="26911" x="9566275" y="3686175"/>
          <p14:tracePt t="26928" x="9563100" y="3673475"/>
          <p14:tracePt t="26944" x="9559925" y="3657600"/>
          <p14:tracePt t="26961" x="9556750" y="3641725"/>
          <p14:tracePt t="26978" x="9550400" y="3619500"/>
          <p14:tracePt t="26994" x="9547225" y="3578225"/>
          <p14:tracePt t="27011" x="9544050" y="3543300"/>
          <p14:tracePt t="27028" x="9540875" y="3524250"/>
          <p14:tracePt t="27045" x="9540875" y="3511550"/>
          <p14:tracePt t="27062" x="9540875" y="3489325"/>
          <p14:tracePt t="27079" x="9540875" y="3482975"/>
          <p14:tracePt t="27095" x="9540875" y="3476625"/>
          <p14:tracePt t="27111" x="9544050" y="3473450"/>
          <p14:tracePt t="27815" x="9540875" y="3473450"/>
          <p14:tracePt t="28273" x="9537700" y="3473450"/>
          <p14:tracePt t="29026" x="9540875" y="3473450"/>
          <p14:tracePt t="29032" x="9544050" y="3473450"/>
          <p14:tracePt t="29034" x="9547225" y="3473450"/>
          <p14:tracePt t="29050" x="9553575" y="3473450"/>
          <p14:tracePt t="29299" x="9556750" y="3473450"/>
          <p14:tracePt t="29307" x="9556750" y="3476625"/>
          <p14:tracePt t="29319" x="9563100" y="3479800"/>
          <p14:tracePt t="29335" x="9582150" y="3495675"/>
          <p14:tracePt t="29352" x="9617075" y="3530600"/>
          <p14:tracePt t="29368" x="9652000" y="3568700"/>
          <p14:tracePt t="29385" x="9683750" y="3609975"/>
          <p14:tracePt t="29402" x="9699625" y="3638550"/>
          <p14:tracePt t="29418" x="9705975" y="3651250"/>
          <p14:tracePt t="29435" x="9709150" y="3654425"/>
          <p14:tracePt t="29476" x="9709150" y="3657600"/>
          <p14:tracePt t="29577" x="9715500" y="3663950"/>
          <p14:tracePt t="29580" x="9715500" y="3667125"/>
          <p14:tracePt t="29586" x="9718675" y="3676650"/>
          <p14:tracePt t="29602" x="9734550" y="3702050"/>
          <p14:tracePt t="29618" x="9750425" y="3740150"/>
          <p14:tracePt t="29636" x="9779000" y="3810000"/>
          <p14:tracePt t="29652" x="9829800" y="3898900"/>
          <p14:tracePt t="29654" x="9839325" y="3917950"/>
          <p14:tracePt t="29669" x="9896475" y="4019550"/>
          <p14:tracePt t="29686" x="9956800" y="4149725"/>
          <p14:tracePt t="29702" x="10001250" y="4267200"/>
          <p14:tracePt t="29719" x="10026650" y="4375150"/>
          <p14:tracePt t="29736" x="10036175" y="4502150"/>
          <p14:tracePt t="29752" x="10042525" y="4619625"/>
          <p14:tracePt t="29769" x="10055225" y="4711700"/>
          <p14:tracePt t="29786" x="10061575" y="4787900"/>
          <p14:tracePt t="29802" x="10067925" y="4838700"/>
          <p14:tracePt t="29820" x="10067925" y="4883150"/>
          <p14:tracePt t="29836" x="10067925" y="4905375"/>
          <p14:tracePt t="29853" x="10067925" y="4908550"/>
          <p14:tracePt t="29886" x="10067925" y="4914900"/>
          <p14:tracePt t="29905" x="10067925" y="4930775"/>
          <p14:tracePt t="29920" x="10064750" y="4949825"/>
          <p14:tracePt t="29936" x="10058400" y="4972050"/>
          <p14:tracePt t="29953" x="10045700" y="4991100"/>
          <p14:tracePt t="29970" x="10036175" y="5010150"/>
          <p14:tracePt t="29986" x="10036175" y="5016500"/>
          <p14:tracePt t="30005" x="10033000" y="5019675"/>
          <p14:tracePt t="30020" x="10023475" y="5029200"/>
          <p14:tracePt t="30036" x="10020300" y="5032375"/>
          <p14:tracePt t="30053" x="10013950" y="5035550"/>
          <p14:tracePt t="30070" x="10007600" y="5035550"/>
          <p14:tracePt t="30086" x="9985375" y="5035550"/>
          <p14:tracePt t="30104" x="9947275" y="5026025"/>
          <p14:tracePt t="30120" x="9931400" y="5019675"/>
          <p14:tracePt t="30137" x="9896475" y="5000625"/>
          <p14:tracePt t="30154" x="9836150" y="4968875"/>
          <p14:tracePt t="30156" x="9829800" y="4965700"/>
          <p14:tracePt t="30170" x="9804400" y="4946650"/>
          <p14:tracePt t="30187" x="9785350" y="4927600"/>
          <p14:tracePt t="30205" x="9759950" y="4892675"/>
          <p14:tracePt t="30220" x="9737725" y="4857750"/>
          <p14:tracePt t="30237" x="9715500" y="4826000"/>
          <p14:tracePt t="30254" x="9693275" y="4800600"/>
          <p14:tracePt t="30270" x="9683750" y="4781550"/>
          <p14:tracePt t="30288" x="9667875" y="4762500"/>
          <p14:tracePt t="30304" x="9645650" y="4737100"/>
          <p14:tracePt t="30320" x="9613900" y="4711700"/>
          <p14:tracePt t="30339" x="9585325" y="4686300"/>
          <p14:tracePt t="30354" x="9569450" y="4667250"/>
          <p14:tracePt t="30371" x="9531350" y="4648200"/>
          <p14:tracePt t="30388" x="9490075" y="4638675"/>
          <p14:tracePt t="30404" x="9461500" y="4635500"/>
          <p14:tracePt t="30422" x="9423400" y="4629150"/>
          <p14:tracePt t="30438" x="9369425" y="4619625"/>
          <p14:tracePt t="30454" x="9331325" y="4613275"/>
          <p14:tracePt t="30471" x="9312275" y="4610100"/>
          <p14:tracePt t="30488" x="9277350" y="4606925"/>
          <p14:tracePt t="30504" x="9226550" y="4600575"/>
          <p14:tracePt t="30522" x="9188450" y="4600575"/>
          <p14:tracePt t="30538" x="9182100" y="4600575"/>
          <p14:tracePt t="30555" x="9169400" y="4600575"/>
          <p14:tracePt t="30572" x="9137650" y="4600575"/>
          <p14:tracePt t="30588" x="9112250" y="4600575"/>
          <p14:tracePt t="30605" x="9093200" y="4600575"/>
          <p14:tracePt t="30622" x="9064625" y="4603750"/>
          <p14:tracePt t="30638" x="9042400" y="4603750"/>
          <p14:tracePt t="30655" x="9007475" y="4616450"/>
          <p14:tracePt t="30672" x="8969375" y="4632325"/>
          <p14:tracePt t="30688" x="8943975" y="4645025"/>
          <p14:tracePt t="30705" x="8928100" y="4657725"/>
          <p14:tracePt t="30722" x="8890000" y="4686300"/>
          <p14:tracePt t="30738" x="8861425" y="4708525"/>
          <p14:tracePt t="30755" x="8851900" y="4721225"/>
          <p14:tracePt t="30772" x="8848725" y="4724400"/>
          <p14:tracePt t="30789" x="8839200" y="4727575"/>
          <p14:tracePt t="30805" x="8836025" y="4730750"/>
          <p14:tracePt t="30822" x="8832850" y="4737100"/>
          <p14:tracePt t="30839" x="8816975" y="4746625"/>
          <p14:tracePt t="30855" x="8788400" y="4762500"/>
          <p14:tracePt t="30872" x="8753475" y="4784725"/>
          <p14:tracePt t="30889" x="8728075" y="4797425"/>
          <p14:tracePt t="30905" x="8712200" y="4803775"/>
          <p14:tracePt t="30922" x="8699500" y="4810125"/>
          <p14:tracePt t="30939" x="8693150" y="4813300"/>
          <p14:tracePt t="30956" x="8686800" y="4816475"/>
          <p14:tracePt t="30972" x="8683625" y="4826000"/>
          <p14:tracePt t="31019" x="8680450" y="4826000"/>
          <p14:tracePt t="31030" x="8677275" y="4826000"/>
          <p14:tracePt t="31039" x="8674100" y="4829175"/>
          <p14:tracePt t="31056" x="8648700" y="4845050"/>
          <p14:tracePt t="31073" x="8607425" y="4873625"/>
          <p14:tracePt t="31089" x="8559800" y="4905375"/>
          <p14:tracePt t="31106" x="8534400" y="4921250"/>
          <p14:tracePt t="31123" x="8518525" y="4933950"/>
          <p14:tracePt t="31140" x="8512175" y="4933950"/>
          <p14:tracePt t="31367" x="8509000" y="4933950"/>
          <p14:tracePt t="31376" x="8509000" y="4930775"/>
          <p14:tracePt t="31380" x="8509000" y="4927600"/>
          <p14:tracePt t="31390" x="8509000" y="4914900"/>
          <p14:tracePt t="31407" x="8509000" y="4889500"/>
          <p14:tracePt t="31423" x="8512175" y="4854575"/>
          <p14:tracePt t="31441" x="8518525" y="4829175"/>
          <p14:tracePt t="31458" x="8528050" y="4806950"/>
          <p14:tracePt t="31474" x="8531225" y="4797425"/>
          <p14:tracePt t="31490" x="8531225" y="4791075"/>
          <p14:tracePt t="31508" x="8534400" y="4784725"/>
          <p14:tracePt t="31524" x="8537575" y="4781550"/>
          <p14:tracePt t="31541" x="8550275" y="4765675"/>
          <p14:tracePt t="31558" x="8569325" y="4743450"/>
          <p14:tracePt t="31575" x="8591550" y="4721225"/>
          <p14:tracePt t="31592" x="8613775" y="4695825"/>
          <p14:tracePt t="31608" x="8639175" y="4664075"/>
          <p14:tracePt t="31624" x="8655050" y="4638675"/>
          <p14:tracePt t="31642" x="8664575" y="4625975"/>
          <p14:tracePt t="31645" x="8664575" y="4622800"/>
          <p14:tracePt t="31658" x="8674100" y="4616450"/>
          <p14:tracePt t="31674" x="8686800" y="4606925"/>
          <p14:tracePt t="31691" x="8702675" y="4594225"/>
          <p14:tracePt t="31708" x="8734425" y="4581525"/>
          <p14:tracePt t="31724" x="8772525" y="4575175"/>
          <p14:tracePt t="31741" x="8807450" y="4572000"/>
          <p14:tracePt t="31758" x="8848725" y="4572000"/>
          <p14:tracePt t="31775" x="8905875" y="4584700"/>
          <p14:tracePt t="31792" x="8953500" y="4597400"/>
          <p14:tracePt t="31808" x="8985250" y="4616450"/>
          <p14:tracePt t="31827" x="9036050" y="4641850"/>
          <p14:tracePt t="31842" x="9064625" y="4657725"/>
          <p14:tracePt t="31858" x="9090025" y="4679950"/>
          <p14:tracePt t="31875" x="9121775" y="4699000"/>
          <p14:tracePt t="31892" x="9147175" y="4711700"/>
          <p14:tracePt t="31908" x="9159875" y="4721225"/>
          <p14:tracePt t="31926" x="9175750" y="4733925"/>
          <p14:tracePt t="31942" x="9191625" y="4743450"/>
          <p14:tracePt t="31959" x="9213850" y="4762500"/>
          <p14:tracePt t="31976" x="9251950" y="4784725"/>
          <p14:tracePt t="31992" x="9274175" y="4791075"/>
          <p14:tracePt t="32009" x="9280525" y="4797425"/>
          <p14:tracePt t="32027" x="9293225" y="4806950"/>
          <p14:tracePt t="32042" x="9309100" y="4819650"/>
          <p14:tracePt t="32059" x="9321800" y="4829175"/>
          <p14:tracePt t="32076" x="9344025" y="4845050"/>
          <p14:tracePt t="32092" x="9363075" y="4860925"/>
          <p14:tracePt t="32111" x="9385300" y="4867275"/>
          <p14:tracePt t="32126" x="9391650" y="4873625"/>
          <p14:tracePt t="32142" x="9401175" y="4876800"/>
          <p14:tracePt t="32160" x="9413875" y="4883150"/>
          <p14:tracePt t="32176" x="9432925" y="4892675"/>
          <p14:tracePt t="32192" x="9455150" y="4905375"/>
          <p14:tracePt t="32210" x="9483725" y="4921250"/>
          <p14:tracePt t="32226" x="9502775" y="4930775"/>
          <p14:tracePt t="32243" x="9515475" y="4940300"/>
          <p14:tracePt t="32260" x="9528175" y="4946650"/>
          <p14:tracePt t="32276" x="9540875" y="4956175"/>
          <p14:tracePt t="32293" x="9566275" y="4968875"/>
          <p14:tracePt t="32310" x="9601200" y="4984750"/>
          <p14:tracePt t="32326" x="9626600" y="4997450"/>
          <p14:tracePt t="32344" x="9658350" y="5006975"/>
          <p14:tracePt t="32360" x="9693275" y="5013325"/>
          <p14:tracePt t="32376" x="9721850" y="5016500"/>
          <p14:tracePt t="32393" x="9737725" y="5019675"/>
          <p14:tracePt t="32410" x="9747250" y="5019675"/>
          <p14:tracePt t="32427" x="9750425" y="5019675"/>
          <p14:tracePt t="32443" x="9753600" y="5019675"/>
          <p14:tracePt t="32566" x="9753600" y="5016500"/>
          <p14:tracePt t="32574" x="9750425" y="5010150"/>
          <p14:tracePt t="32578" x="9750425" y="5003800"/>
          <p14:tracePt t="32594" x="9744075" y="4984750"/>
          <p14:tracePt t="32610" x="9737725" y="4968875"/>
          <p14:tracePt t="32627" x="9725025" y="4946650"/>
          <p14:tracePt t="32644" x="9712325" y="4911725"/>
          <p14:tracePt t="32646" x="9709150" y="4905375"/>
          <p14:tracePt t="32661" x="9693275" y="4864100"/>
          <p14:tracePt t="32678" x="9667875" y="4816475"/>
          <p14:tracePt t="32694" x="9648825" y="4781550"/>
          <p14:tracePt t="32711" x="9626600" y="4752975"/>
          <p14:tracePt t="32729" x="9607550" y="4727575"/>
          <p14:tracePt t="32745" x="9591675" y="4711700"/>
          <p14:tracePt t="32761" x="9563100" y="4692650"/>
          <p14:tracePt t="32778" x="9515475" y="4667250"/>
          <p14:tracePt t="32794" x="9480550" y="4657725"/>
          <p14:tracePt t="32812" x="9439275" y="4651375"/>
          <p14:tracePt t="32828" x="9407525" y="4648200"/>
          <p14:tracePt t="32844" x="9385300" y="4648200"/>
          <p14:tracePt t="32862" x="9344025" y="4648200"/>
          <p14:tracePt t="32878" x="9305925" y="4648200"/>
          <p14:tracePt t="32894" x="9271000" y="4645025"/>
          <p14:tracePt t="32912" x="9217025" y="4638675"/>
          <p14:tracePt t="32928" x="9166225" y="4632325"/>
          <p14:tracePt t="32945" x="9124950" y="4625975"/>
          <p14:tracePt t="32963" x="9109075" y="4622800"/>
          <p14:tracePt t="32978" x="9102725" y="4622800"/>
          <p14:tracePt t="32995" x="9090025" y="4619625"/>
          <p14:tracePt t="33012" x="9058275" y="4619625"/>
          <p14:tracePt t="33028" x="9036050" y="4619625"/>
          <p14:tracePt t="33045" x="9017000" y="4619625"/>
          <p14:tracePt t="33062" x="8985250" y="4625975"/>
          <p14:tracePt t="33078" x="8950325" y="4638675"/>
          <p14:tracePt t="33095" x="8928100" y="4648200"/>
          <p14:tracePt t="33112" x="8909050" y="4654550"/>
          <p14:tracePt t="33128" x="8902700" y="4657725"/>
          <p14:tracePt t="33146" x="8886825" y="4664075"/>
          <p14:tracePt t="33148" x="8883650" y="4667250"/>
          <p14:tracePt t="33162" x="8867775" y="4670425"/>
          <p14:tracePt t="33179" x="8855075" y="4679950"/>
          <p14:tracePt t="33196" x="8842375" y="4683125"/>
          <p14:tracePt t="33212" x="8829675" y="4689475"/>
          <p14:tracePt t="33230" x="8801100" y="4702175"/>
          <p14:tracePt t="33247" x="8772525" y="4711700"/>
          <p14:tracePt t="33263" x="8737600" y="4727575"/>
          <p14:tracePt t="33279" x="8702675" y="4746625"/>
          <p14:tracePt t="33296" x="8683625" y="4759325"/>
          <p14:tracePt t="33312" x="8674100" y="4765675"/>
          <p14:tracePt t="33329" x="8674100" y="4768850"/>
          <p14:tracePt t="33346" x="8670925" y="4768850"/>
          <p14:tracePt t="33362" x="8664575" y="4772025"/>
          <p14:tracePt t="33380" x="8651875" y="4778375"/>
          <p14:tracePt t="33396" x="8639175" y="4784725"/>
          <p14:tracePt t="33413" x="8632825" y="4787900"/>
          <p14:tracePt t="33430" x="8632825" y="4791075"/>
          <p14:tracePt t="34200" x="8632825" y="4784725"/>
          <p14:tracePt t="34206" x="8632825" y="4772025"/>
          <p14:tracePt t="34216" x="8629650" y="4711700"/>
          <p14:tracePt t="34232" x="8629650" y="4645025"/>
          <p14:tracePt t="34249" x="8629650" y="4559300"/>
          <p14:tracePt t="34267" x="8636000" y="4470400"/>
          <p14:tracePt t="34282" x="8645525" y="4406900"/>
          <p14:tracePt t="34299" x="8655050" y="4359275"/>
          <p14:tracePt t="34316" x="8677275" y="4318000"/>
          <p14:tracePt t="34332" x="8699500" y="4292600"/>
          <p14:tracePt t="34349" x="8728075" y="4264025"/>
          <p14:tracePt t="34365" x="8772525" y="4244975"/>
          <p14:tracePt t="34382" x="8842375" y="4222750"/>
          <p14:tracePt t="34400" x="8921750" y="4187825"/>
          <p14:tracePt t="34416" x="8985250" y="4156075"/>
          <p14:tracePt t="34432" x="9061450" y="4105275"/>
          <p14:tracePt t="34449" x="9115425" y="4070350"/>
          <p14:tracePt t="34466" x="9175750" y="4035425"/>
          <p14:tracePt t="34482" x="9213850" y="4003675"/>
          <p14:tracePt t="34500" x="9242425" y="3984625"/>
          <p14:tracePt t="34516" x="9261475" y="3968750"/>
          <p14:tracePt t="34532" x="9286875" y="3943350"/>
          <p14:tracePt t="34550" x="9328150" y="3889375"/>
          <p14:tracePt t="34566" x="9372600" y="3832225"/>
          <p14:tracePt t="34583" x="9404350" y="3790950"/>
          <p14:tracePt t="34600" x="9439275" y="3762375"/>
          <p14:tracePt t="34616" x="9480550" y="3733800"/>
          <p14:tracePt t="34633" x="9559925" y="3676650"/>
          <p14:tracePt t="34649" x="9655175" y="3606800"/>
          <p14:tracePt t="34651" x="9671050" y="3597275"/>
          <p14:tracePt t="34667" x="9766300" y="3517900"/>
          <p14:tracePt t="34683" x="9896475" y="3419475"/>
          <p14:tracePt t="34700" x="10042525" y="3321050"/>
          <p14:tracePt t="34716" x="10115550" y="3270250"/>
          <p14:tracePt t="34734" x="10153650" y="3232150"/>
          <p14:tracePt t="34750" x="10194925" y="3184525"/>
          <p14:tracePt t="34766" x="10233025" y="3136900"/>
          <p14:tracePt t="34784" x="10258425" y="3089275"/>
          <p14:tracePt t="34800" x="10277475" y="3035300"/>
          <p14:tracePt t="34817" x="10293350" y="2968625"/>
          <p14:tracePt t="34834" x="10299700" y="2892425"/>
          <p14:tracePt t="34850" x="10299700" y="2828925"/>
          <p14:tracePt t="34867" x="10290175" y="2768600"/>
          <p14:tracePt t="34884" x="10277475" y="2705100"/>
          <p14:tracePt t="34900" x="10258425" y="2644775"/>
          <p14:tracePt t="34917" x="10229850" y="2581275"/>
          <p14:tracePt t="34935" x="10198100" y="2517775"/>
          <p14:tracePt t="34952" x="10172700" y="2482850"/>
          <p14:tracePt t="34969" x="10144125" y="2457450"/>
          <p14:tracePt t="34984" x="10096500" y="2425700"/>
          <p14:tracePt t="35001" x="10048875" y="2397125"/>
          <p14:tracePt t="35018" x="10001250" y="2365375"/>
          <p14:tracePt t="35034" x="9947275" y="2330450"/>
          <p14:tracePt t="35051" x="9886950" y="2295525"/>
          <p14:tracePt t="35068" x="9817100" y="2263775"/>
          <p14:tracePt t="35084" x="9753600" y="2235200"/>
          <p14:tracePt t="35101" x="9690100" y="2212975"/>
          <p14:tracePt t="35118" x="9629775" y="2197100"/>
          <p14:tracePt t="35134" x="9578975" y="2181225"/>
          <p14:tracePt t="35151" x="9521825" y="2171700"/>
          <p14:tracePt t="35154" x="9509125" y="2168525"/>
          <p14:tracePt t="35168" x="9461500" y="2162175"/>
          <p14:tracePt t="35184" x="9407525" y="2159000"/>
          <p14:tracePt t="35201" x="9340850" y="2159000"/>
          <p14:tracePt t="35218" x="9283700" y="2165350"/>
          <p14:tracePt t="35235" x="9236075" y="2171700"/>
          <p14:tracePt t="35252" x="9194800" y="2184400"/>
          <p14:tracePt t="35268" x="9156700" y="2197100"/>
          <p14:tracePt t="35287" x="9096375" y="2228850"/>
          <p14:tracePt t="35302" x="9045575" y="2257425"/>
          <p14:tracePt t="35318" x="8997950" y="2282825"/>
          <p14:tracePt t="35335" x="8947150" y="2308225"/>
          <p14:tracePt t="35352" x="8886825" y="2339975"/>
          <p14:tracePt t="35369" x="8816975" y="2378075"/>
          <p14:tracePt t="35386" x="8756650" y="2416175"/>
          <p14:tracePt t="35402" x="8705850" y="2454275"/>
          <p14:tracePt t="35419" x="8645525" y="2508250"/>
          <p14:tracePt t="35435" x="8582025" y="2578100"/>
          <p14:tracePt t="35452" x="8521700" y="2660650"/>
          <p14:tracePt t="35469" x="8477250" y="2740025"/>
          <p14:tracePt t="35486" x="8420100" y="2867025"/>
          <p14:tracePt t="35502" x="8366125" y="2974975"/>
          <p14:tracePt t="35519" x="8321675" y="3063875"/>
          <p14:tracePt t="35536" x="8280400" y="3165475"/>
          <p14:tracePt t="35552" x="8220075" y="3308350"/>
          <p14:tracePt t="35569" x="8162925" y="3460750"/>
          <p14:tracePt t="35585" x="8118475" y="3625850"/>
          <p14:tracePt t="35602" x="8112125" y="3749675"/>
          <p14:tracePt t="35619" x="8112125" y="3822700"/>
          <p14:tracePt t="35636" x="8118475" y="3889375"/>
          <p14:tracePt t="35653" x="8134350" y="3965575"/>
          <p14:tracePt t="35656" x="8143875" y="3987800"/>
          <p14:tracePt t="35670" x="8172450" y="4076700"/>
          <p14:tracePt t="35686" x="8204200" y="4159250"/>
          <p14:tracePt t="35702" x="8232775" y="4235450"/>
          <p14:tracePt t="35720" x="8267700" y="4298950"/>
          <p14:tracePt t="35736" x="8299450" y="4346575"/>
          <p14:tracePt t="35753" x="8328025" y="4384675"/>
          <p14:tracePt t="35770" x="8353425" y="4419600"/>
          <p14:tracePt t="35786" x="8382000" y="4454525"/>
          <p14:tracePt t="35803" x="8435975" y="4502150"/>
          <p14:tracePt t="35820" x="8518525" y="4549775"/>
          <p14:tracePt t="35836" x="8575675" y="4575175"/>
          <p14:tracePt t="35853" x="8629650" y="4594225"/>
          <p14:tracePt t="35870" x="8712200" y="4610100"/>
          <p14:tracePt t="35888" x="8801100" y="4616450"/>
          <p14:tracePt t="35904" x="8848725" y="4616450"/>
          <p14:tracePt t="35922" x="8883650" y="4610100"/>
          <p14:tracePt t="35936" x="8924925" y="4597400"/>
          <p14:tracePt t="35954" x="8988425" y="4578350"/>
          <p14:tracePt t="35970" x="9042400" y="4568825"/>
          <p14:tracePt t="35987" x="9102725" y="4559300"/>
          <p14:tracePt t="36004" x="9156700" y="4552950"/>
          <p14:tracePt t="36020" x="9197975" y="4543425"/>
          <p14:tracePt t="36038" x="9242425" y="4537075"/>
          <p14:tracePt t="36054" x="9293225" y="4527550"/>
          <p14:tracePt t="36071" x="9334500" y="4518025"/>
          <p14:tracePt t="36089" x="9388475" y="4505325"/>
          <p14:tracePt t="36104" x="9436100" y="4489450"/>
          <p14:tracePt t="36120" x="9486900" y="4467225"/>
          <p14:tracePt t="36138" x="9534525" y="4451350"/>
          <p14:tracePt t="36140" x="9537700" y="4448175"/>
          <p14:tracePt t="36154" x="9559925" y="4435475"/>
          <p14:tracePt t="36170" x="9588500" y="4416425"/>
          <p14:tracePt t="36188" x="9617075" y="4397375"/>
          <p14:tracePt t="36204" x="9639300" y="4375150"/>
          <p14:tracePt t="36222" x="9671050" y="4349750"/>
          <p14:tracePt t="36238" x="9725025" y="4302125"/>
          <p14:tracePt t="36254" x="9775825" y="4264025"/>
          <p14:tracePt t="36271" x="9801225" y="4244975"/>
          <p14:tracePt t="36288" x="9823450" y="4219575"/>
          <p14:tracePt t="36305" x="9855200" y="4184650"/>
          <p14:tracePt t="36322" x="9899650" y="4143375"/>
          <p14:tracePt t="36338" x="9940925" y="4108450"/>
          <p14:tracePt t="36355" x="9966325" y="4073525"/>
          <p14:tracePt t="36371" x="9988550" y="4038600"/>
          <p14:tracePt t="36388" x="10013950" y="3975100"/>
          <p14:tracePt t="36405" x="10039350" y="3886200"/>
          <p14:tracePt t="36422" x="10064750" y="3717925"/>
          <p14:tracePt t="36438" x="10080625" y="3575050"/>
          <p14:tracePt t="36455" x="10083800" y="3457575"/>
          <p14:tracePt t="36472" x="10080625" y="3343275"/>
          <p14:tracePt t="36488" x="10071100" y="3263900"/>
          <p14:tracePt t="36505" x="10058400" y="3187700"/>
          <p14:tracePt t="36522" x="10036175" y="3092450"/>
          <p14:tracePt t="36538" x="9994900" y="2987675"/>
          <p14:tracePt t="36555" x="9937750" y="2879725"/>
          <p14:tracePt t="36572" x="9893300" y="2803525"/>
          <p14:tracePt t="36589" x="9874250" y="2768600"/>
          <p14:tracePt t="36606" x="9855200" y="2746375"/>
          <p14:tracePt t="36622" x="9848850" y="2733675"/>
          <p14:tracePt t="36639" x="9839325" y="2724150"/>
          <p14:tracePt t="36656" x="9813925" y="2708275"/>
          <p14:tracePt t="36658" x="9804400" y="2698750"/>
          <p14:tracePt t="36672" x="9759950" y="2679700"/>
          <p14:tracePt t="36689" x="9686925" y="2651125"/>
          <p14:tracePt t="36706" x="9578975" y="2632075"/>
          <p14:tracePt t="36722" x="9505950" y="2619375"/>
          <p14:tracePt t="36739" x="9451975" y="2613025"/>
          <p14:tracePt t="36756" x="9401175" y="2613025"/>
          <p14:tracePt t="36772" x="9350375" y="2613025"/>
          <p14:tracePt t="36789" x="9293225" y="2613025"/>
          <p14:tracePt t="36806" x="9248775" y="2616200"/>
          <p14:tracePt t="36822" x="9207500" y="2619375"/>
          <p14:tracePt t="36840" x="9144000" y="2635250"/>
          <p14:tracePt t="36856" x="9083675" y="2651125"/>
          <p14:tracePt t="36873" x="9032875" y="2660650"/>
          <p14:tracePt t="36890" x="9004300" y="2663825"/>
          <p14:tracePt t="36906" x="8978900" y="2667000"/>
          <p14:tracePt t="36923" x="8956675" y="2667000"/>
          <p14:tracePt t="36940" x="8934450" y="2673350"/>
          <p14:tracePt t="36956" x="8896350" y="2692400"/>
          <p14:tracePt t="36973" x="8839200" y="2727325"/>
          <p14:tracePt t="36990" x="8785225" y="2759075"/>
          <p14:tracePt t="37006" x="8759825" y="2778125"/>
          <p14:tracePt t="37023" x="8721725" y="2797175"/>
          <p14:tracePt t="37040" x="8658225" y="2832100"/>
          <p14:tracePt t="37056" x="8616950" y="2857500"/>
          <p14:tracePt t="37074" x="8585200" y="2882900"/>
          <p14:tracePt t="37090" x="8556625" y="2914650"/>
          <p14:tracePt t="37107" x="8515350" y="2955925"/>
          <p14:tracePt t="37124" x="8477250" y="2994025"/>
          <p14:tracePt t="37140" x="8455025" y="3019425"/>
          <p14:tracePt t="37157" x="8420100" y="3057525"/>
          <p14:tracePt t="37160" x="8410575" y="3063875"/>
          <p14:tracePt t="37174" x="8375650" y="3105150"/>
          <p14:tracePt t="37190" x="8337550" y="3146425"/>
          <p14:tracePt t="37208" x="8293100" y="3200400"/>
          <p14:tracePt t="37224" x="8270875" y="3235325"/>
          <p14:tracePt t="37240" x="8255000" y="3260725"/>
          <p14:tracePt t="37257" x="8239125" y="3295650"/>
          <p14:tracePt t="37274" x="8223250" y="3343275"/>
          <p14:tracePt t="37290" x="8204200" y="3394075"/>
          <p14:tracePt t="37309" x="8185150" y="3448050"/>
          <p14:tracePt t="37324" x="8172450" y="3495675"/>
          <p14:tracePt t="37342" x="8153400" y="3556000"/>
          <p14:tracePt t="37358" x="8143875" y="3616325"/>
          <p14:tracePt t="37374" x="8137525" y="3670300"/>
          <p14:tracePt t="37391" x="8134350" y="3721100"/>
          <p14:tracePt t="37408" x="8128000" y="3790950"/>
          <p14:tracePt t="37424" x="8124825" y="3848100"/>
          <p14:tracePt t="37441" x="8131175" y="3892550"/>
          <p14:tracePt t="37458" x="8140700" y="3937000"/>
          <p14:tracePt t="37474" x="8162925" y="3997325"/>
          <p14:tracePt t="37492" x="8201025" y="4070350"/>
          <p14:tracePt t="37508" x="8251825" y="4143375"/>
          <p14:tracePt t="37525" x="8308975" y="4203700"/>
          <p14:tracePt t="37542" x="8372475" y="4257675"/>
          <p14:tracePt t="37558" x="8451850" y="4302125"/>
          <p14:tracePt t="37575" x="8521700" y="4330700"/>
          <p14:tracePt t="37592" x="8575675" y="4349750"/>
          <p14:tracePt t="37608" x="8597900" y="4362450"/>
          <p14:tracePt t="37625" x="8626475" y="4375150"/>
          <p14:tracePt t="37642" x="8674100" y="4387850"/>
          <p14:tracePt t="37646" x="8689975" y="4391025"/>
          <p14:tracePt t="37659" x="8728075" y="4394200"/>
          <p14:tracePt t="37676" x="8756650" y="4403725"/>
          <p14:tracePt t="37692" x="8772525" y="4406900"/>
          <p14:tracePt t="37709" x="8813800" y="4413250"/>
          <p14:tracePt t="37726" x="8855075" y="4413250"/>
          <p14:tracePt t="37742" x="8883650" y="4410075"/>
          <p14:tracePt t="37759" x="8912225" y="4403725"/>
          <p14:tracePt t="37776" x="8947150" y="4391025"/>
          <p14:tracePt t="37792" x="8972550" y="4381500"/>
          <p14:tracePt t="37809" x="8985250" y="4375150"/>
          <p14:tracePt t="37826" x="8997950" y="4362450"/>
          <p14:tracePt t="37842" x="9023350" y="4346575"/>
          <p14:tracePt t="37859" x="9048750" y="4324350"/>
          <p14:tracePt t="37876" x="9067800" y="4305300"/>
          <p14:tracePt t="37892" x="9083675" y="4279900"/>
          <p14:tracePt t="37909" x="9109075" y="4251325"/>
          <p14:tracePt t="37926" x="9137650" y="4222750"/>
          <p14:tracePt t="37942" x="9156700" y="4200525"/>
          <p14:tracePt t="37959" x="9169400" y="4187825"/>
          <p14:tracePt t="37976" x="9182100" y="4162425"/>
          <p14:tracePt t="37992" x="9194800" y="4133850"/>
          <p14:tracePt t="38010" x="9213850" y="4092575"/>
          <p14:tracePt t="38026" x="9229725" y="4044950"/>
          <p14:tracePt t="38043" x="9242425" y="3997325"/>
          <p14:tracePt t="38060" x="9258300" y="3943350"/>
          <p14:tracePt t="38076" x="9271000" y="3911600"/>
          <p14:tracePt t="38093" x="9280525" y="3876675"/>
          <p14:tracePt t="38110" x="9290050" y="3832225"/>
          <p14:tracePt t="38126" x="9302750" y="3790950"/>
          <p14:tracePt t="38143" x="9309100" y="3752850"/>
          <p14:tracePt t="38145" x="9309100" y="3749675"/>
          <p14:tracePt t="38159" x="9309100" y="3727450"/>
          <p14:tracePt t="38176" x="9312275" y="3698875"/>
          <p14:tracePt t="38193" x="9315450" y="3663950"/>
          <p14:tracePt t="38210" x="9315450" y="3632200"/>
          <p14:tracePt t="38227" x="9315450" y="3597275"/>
          <p14:tracePt t="38244" x="9312275" y="3562350"/>
          <p14:tracePt t="38260" x="9312275" y="3511550"/>
          <p14:tracePt t="38277" x="9312275" y="3463925"/>
          <p14:tracePt t="38294" x="9302750" y="3419475"/>
          <p14:tracePt t="38310" x="9296400" y="3394075"/>
          <p14:tracePt t="38329" x="9286875" y="3362325"/>
          <p14:tracePt t="38344" x="9274175" y="3330575"/>
          <p14:tracePt t="38360" x="9258300" y="3298825"/>
          <p14:tracePt t="38377" x="9236075" y="3267075"/>
          <p14:tracePt t="38394" x="9204325" y="3238500"/>
          <p14:tracePt t="38410" x="9197975" y="3232150"/>
          <p14:tracePt t="38428" x="9194800" y="3228975"/>
          <p14:tracePt t="38444" x="9191625" y="3225800"/>
          <p14:tracePt t="38461" x="9182100" y="3219450"/>
          <p14:tracePt t="38478" x="9172575" y="3216275"/>
          <p14:tracePt t="38494" x="9153525" y="3213100"/>
          <p14:tracePt t="38511" x="9121775" y="3209925"/>
          <p14:tracePt t="38530" x="9102725" y="3206750"/>
          <p14:tracePt t="38544" x="9086850" y="3203575"/>
          <p14:tracePt t="38561" x="9067800" y="3203575"/>
          <p14:tracePt t="38578" x="9026525" y="3197225"/>
          <p14:tracePt t="38594" x="9001125" y="3197225"/>
          <p14:tracePt t="38611" x="8975725" y="3197225"/>
          <p14:tracePt t="38628" x="8940800" y="3203575"/>
          <p14:tracePt t="38645" x="8899525" y="3213100"/>
          <p14:tracePt t="38648" x="8893175" y="3216275"/>
          <p14:tracePt t="38662" x="8864600" y="3222625"/>
          <p14:tracePt t="38678" x="8845550" y="3228975"/>
          <p14:tracePt t="38694" x="8826500" y="3232150"/>
          <p14:tracePt t="38712" x="8810625" y="3232150"/>
          <p14:tracePt t="38728" x="8794750" y="3232150"/>
          <p14:tracePt t="38745" x="8785225" y="3232150"/>
          <p14:tracePt t="38899" x="8782050" y="3232150"/>
          <p14:tracePt t="38934" x="8782050" y="3235325"/>
          <p14:tracePt t="38956" x="8782050" y="3238500"/>
          <p14:tracePt t="39197" x="8785225" y="3238500"/>
          <p14:tracePt t="39208" x="8785225" y="3235325"/>
          <p14:tracePt t="39712" x="8788400" y="3235325"/>
          <p14:tracePt t="39719" x="8791575" y="3235325"/>
          <p14:tracePt t="39731" x="8794750" y="3235325"/>
          <p14:tracePt t="39939" x="8797925" y="3238500"/>
          <p14:tracePt t="4024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01" y="1844668"/>
            <a:ext cx="4019070" cy="38241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668" y="1707260"/>
            <a:ext cx="4076253" cy="3877673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5165048" y="5573319"/>
            <a:ext cx="6249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Stena mešičkov je zelo tanka. V zraku mešička je več kisika kot v krvi kapilare, zato kisik prehaja v kapilaro. V kapilari pa je več ogljikovega dioksida kot v mešičku, zato ta prehaja v mešiček.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46224" y="323155"/>
            <a:ext cx="1164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Sapnik se v pljučih razdeli v dve sapnici, ki vodita vsaka v svojo pljučno krilo. Sapnice, po katerih potuje zrak, se končajo s </a:t>
            </a:r>
            <a:r>
              <a:rPr lang="sl-SI" sz="2400" b="1" dirty="0" smtClean="0"/>
              <a:t>pljučnimi mešički (alveoli) </a:t>
            </a:r>
            <a:r>
              <a:rPr lang="sl-SI" sz="2400" dirty="0" smtClean="0"/>
              <a:t>in so podobni majhnim mehurčkom. Ti so obdani z majhnimi krvnimi žilami, ki jim pravimo kapilare. Skoznje preide iz krvi v pljuča </a:t>
            </a:r>
            <a:r>
              <a:rPr lang="sl-SI" sz="2400" b="1" dirty="0" smtClean="0"/>
              <a:t>ogljikov dioksid</a:t>
            </a:r>
            <a:r>
              <a:rPr lang="sl-SI" sz="2400" dirty="0" smtClean="0"/>
              <a:t>, iz pljuč v kri pa </a:t>
            </a:r>
            <a:r>
              <a:rPr lang="sl-SI" sz="2400" b="1" dirty="0" smtClean="0"/>
              <a:t>kisik</a:t>
            </a:r>
            <a:r>
              <a:rPr lang="sl-SI" sz="2400" dirty="0" smtClean="0"/>
              <a:t>. Po krvnih žilah se prenese do vseh celic v telesu. </a:t>
            </a:r>
            <a:endParaRPr lang="sl-SI" sz="24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396701" y="5621605"/>
            <a:ext cx="182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Pljučni mešički</a:t>
            </a:r>
            <a:endParaRPr lang="sl-SI" dirty="0"/>
          </a:p>
        </p:txBody>
      </p:sp>
      <p:cxnSp>
        <p:nvCxnSpPr>
          <p:cNvPr id="14" name="Raven puščični povezovalnik 13"/>
          <p:cNvCxnSpPr>
            <a:stCxn id="4" idx="3"/>
          </p:cNvCxnSpPr>
          <p:nvPr/>
        </p:nvCxnSpPr>
        <p:spPr>
          <a:xfrm flipV="1">
            <a:off x="4415771" y="3752405"/>
            <a:ext cx="1373897" cy="435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3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5"/>
    </mc:Choice>
    <mc:Fallback xmlns="">
      <p:transition spd="slow" advTm="8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17039" x="835025" y="5476875"/>
          <p14:tracePt t="17230" x="835025" y="5470525"/>
          <p14:tracePt t="17236" x="841375" y="5467350"/>
          <p14:tracePt t="17242" x="847725" y="5457825"/>
          <p14:tracePt t="17260" x="882650" y="5422900"/>
          <p14:tracePt t="17276" x="942975" y="5372100"/>
          <p14:tracePt t="17292" x="1041400" y="5289550"/>
          <p14:tracePt t="17309" x="1219200" y="5121275"/>
          <p14:tracePt t="17325" x="1406525" y="4908550"/>
          <p14:tracePt t="17342" x="1638300" y="4635500"/>
          <p14:tracePt t="17359" x="1879600" y="4330700"/>
          <p14:tracePt t="17375" x="2066925" y="4102100"/>
          <p14:tracePt t="17392" x="2165350" y="3914775"/>
          <p14:tracePt t="17409" x="2212975" y="3781425"/>
          <p14:tracePt t="17425" x="2235200" y="3714750"/>
          <p14:tracePt t="17442" x="2254250" y="3644900"/>
          <p14:tracePt t="17459" x="2257425" y="3581400"/>
          <p14:tracePt t="17475" x="2257425" y="3543300"/>
          <p14:tracePt t="17492" x="2257425" y="3489325"/>
          <p14:tracePt t="17509" x="2247900" y="3400425"/>
          <p14:tracePt t="17525" x="2225675" y="3321050"/>
          <p14:tracePt t="17542" x="2193925" y="3219450"/>
          <p14:tracePt t="17559" x="2143125" y="3095625"/>
          <p14:tracePt t="17575" x="2101850" y="2997200"/>
          <p14:tracePt t="17592" x="2066925" y="2930525"/>
          <p14:tracePt t="17609" x="2032000" y="2882900"/>
          <p14:tracePt t="17625" x="2000250" y="2851150"/>
          <p14:tracePt t="17642" x="1965325" y="2825750"/>
          <p14:tracePt t="17659" x="1905000" y="2800350"/>
          <p14:tracePt t="17676" x="1838325" y="2781300"/>
          <p14:tracePt t="17692" x="1771650" y="2778125"/>
          <p14:tracePt t="17709" x="1701800" y="2778125"/>
          <p14:tracePt t="17725" x="1657350" y="2781300"/>
          <p14:tracePt t="17742" x="1619250" y="2787650"/>
          <p14:tracePt t="17759" x="1577975" y="2790825"/>
          <p14:tracePt t="17775" x="1555750" y="2797175"/>
          <p14:tracePt t="17792" x="1530350" y="2800350"/>
          <p14:tracePt t="17809" x="1495425" y="2813050"/>
          <p14:tracePt t="17825" x="1470025" y="2825750"/>
          <p14:tracePt t="17842" x="1441450" y="2847975"/>
          <p14:tracePt t="17859" x="1393825" y="2886075"/>
          <p14:tracePt t="17875" x="1362075" y="2911475"/>
          <p14:tracePt t="17892" x="1336675" y="2930525"/>
          <p14:tracePt t="17909" x="1314450" y="2952750"/>
          <p14:tracePt t="17925" x="1298575" y="2965450"/>
          <p14:tracePt t="17942" x="1292225" y="2974975"/>
          <p14:tracePt t="17959" x="1279525" y="2990850"/>
          <p14:tracePt t="17975" x="1266825" y="3003550"/>
          <p14:tracePt t="17992" x="1254125" y="3019425"/>
          <p14:tracePt t="18009" x="1244600" y="3041650"/>
          <p14:tracePt t="18025" x="1238250" y="3057525"/>
          <p14:tracePt t="18042" x="1235075" y="3070225"/>
          <p14:tracePt t="18059" x="1235075" y="3086100"/>
          <p14:tracePt t="18076" x="1238250" y="3098800"/>
          <p14:tracePt t="18092" x="1247775" y="3114675"/>
          <p14:tracePt t="18109" x="1289050" y="3159125"/>
          <p14:tracePt t="18125" x="1346200" y="3203575"/>
          <p14:tracePt t="18128" x="1355725" y="3206750"/>
          <p14:tracePt t="18142" x="1425575" y="3241675"/>
          <p14:tracePt t="18159" x="1485900" y="3270250"/>
          <p14:tracePt t="18175" x="1514475" y="3276600"/>
          <p14:tracePt t="18192" x="1543050" y="3286125"/>
          <p14:tracePt t="18209" x="1577975" y="3298825"/>
          <p14:tracePt t="18225" x="1612900" y="3311525"/>
          <p14:tracePt t="18242" x="1628775" y="3317875"/>
          <p14:tracePt t="18259" x="1638300" y="3324225"/>
          <p14:tracePt t="18292" x="1641475" y="3330575"/>
          <p14:tracePt t="18309" x="1651000" y="3365500"/>
          <p14:tracePt t="18325" x="1660525" y="3416300"/>
          <p14:tracePt t="18342" x="1660525" y="3454400"/>
          <p14:tracePt t="18359" x="1654175" y="3492500"/>
          <p14:tracePt t="18376" x="1635125" y="3517900"/>
          <p14:tracePt t="18392" x="1603375" y="3533775"/>
          <p14:tracePt t="18409" x="1574800" y="3543300"/>
          <p14:tracePt t="18426" x="1536700" y="3543300"/>
          <p14:tracePt t="18442" x="1444625" y="3530600"/>
          <p14:tracePt t="18459" x="1304925" y="3508375"/>
          <p14:tracePt t="18475" x="1209675" y="3498850"/>
          <p14:tracePt t="18492" x="1152525" y="3498850"/>
          <p14:tracePt t="18509" x="1120775" y="3498850"/>
          <p14:tracePt t="18525" x="1082675" y="3502025"/>
          <p14:tracePt t="18542" x="1038225" y="3505200"/>
          <p14:tracePt t="18559" x="1012825" y="3514725"/>
          <p14:tracePt t="18575" x="987425" y="3524250"/>
          <p14:tracePt t="18592" x="962025" y="3546475"/>
          <p14:tracePt t="18609" x="933450" y="3584575"/>
          <p14:tracePt t="18626" x="920750" y="3632200"/>
          <p14:tracePt t="18629" x="914400" y="3648075"/>
          <p14:tracePt t="18642" x="911225" y="3689350"/>
          <p14:tracePt t="18659" x="911225" y="3759200"/>
          <p14:tracePt t="18675" x="923925" y="3816350"/>
          <p14:tracePt t="18692" x="952500" y="3863975"/>
          <p14:tracePt t="18709" x="984250" y="3911600"/>
          <p14:tracePt t="18725" x="1028700" y="3968750"/>
          <p14:tracePt t="18742" x="1092200" y="4044950"/>
          <p14:tracePt t="18759" x="1219200" y="4140200"/>
          <p14:tracePt t="18775" x="1362075" y="4219575"/>
          <p14:tracePt t="18792" x="1482725" y="4257675"/>
          <p14:tracePt t="18809" x="1584325" y="4270375"/>
          <p14:tracePt t="18825" x="1660525" y="4267200"/>
          <p14:tracePt t="18842" x="1746250" y="4238625"/>
          <p14:tracePt t="18859" x="1847850" y="4200525"/>
          <p14:tracePt t="18875" x="1901825" y="4171950"/>
          <p14:tracePt t="18892" x="1946275" y="4137025"/>
          <p14:tracePt t="18909" x="1978025" y="4086225"/>
          <p14:tracePt t="18925" x="1997075" y="4038600"/>
          <p14:tracePt t="18942" x="2003425" y="3975100"/>
          <p14:tracePt t="18959" x="2000250" y="3905250"/>
          <p14:tracePt t="18975" x="1978025" y="3835400"/>
          <p14:tracePt t="18992" x="1952625" y="3775075"/>
          <p14:tracePt t="19009" x="1914525" y="3724275"/>
          <p14:tracePt t="19025" x="1863725" y="3676650"/>
          <p14:tracePt t="19042" x="1790700" y="3638550"/>
          <p14:tracePt t="19059" x="1698625" y="3609975"/>
          <p14:tracePt t="19075" x="1622425" y="3597275"/>
          <p14:tracePt t="19092" x="1565275" y="3584575"/>
          <p14:tracePt t="19109" x="1498600" y="3584575"/>
          <p14:tracePt t="19112" x="1495425" y="3584575"/>
          <p14:tracePt t="19125" x="1450975" y="3584575"/>
          <p14:tracePt t="19142" x="1403350" y="3597275"/>
          <p14:tracePt t="19159" x="1339850" y="3622675"/>
          <p14:tracePt t="19175" x="1285875" y="3651250"/>
          <p14:tracePt t="19192" x="1241425" y="3695700"/>
          <p14:tracePt t="19209" x="1216025" y="3749675"/>
          <p14:tracePt t="19225" x="1203325" y="3810000"/>
          <p14:tracePt t="19243" x="1206500" y="3895725"/>
          <p14:tracePt t="19260" x="1244600" y="3994150"/>
          <p14:tracePt t="19275" x="1301750" y="4079875"/>
          <p14:tracePt t="19292" x="1400175" y="4184650"/>
          <p14:tracePt t="19309" x="1574800" y="4314825"/>
          <p14:tracePt t="19325" x="1743075" y="4419600"/>
          <p14:tracePt t="19342" x="1866900" y="4476750"/>
          <p14:tracePt t="19359" x="1936750" y="4486275"/>
          <p14:tracePt t="19375" x="1968500" y="4486275"/>
          <p14:tracePt t="19392" x="1990725" y="4479925"/>
          <p14:tracePt t="19409" x="2025650" y="4454525"/>
          <p14:tracePt t="19425" x="2076450" y="4413250"/>
          <p14:tracePt t="19442" x="2124075" y="4359275"/>
          <p14:tracePt t="19459" x="2165350" y="4267200"/>
          <p14:tracePt t="19475" x="2181225" y="4181475"/>
          <p14:tracePt t="19492" x="2181225" y="4105275"/>
          <p14:tracePt t="19509" x="2171700" y="4022725"/>
          <p14:tracePt t="19525" x="2155825" y="3940175"/>
          <p14:tracePt t="19542" x="2117725" y="3838575"/>
          <p14:tracePt t="19559" x="2076450" y="3736975"/>
          <p14:tracePt t="19575" x="2032000" y="3663950"/>
          <p14:tracePt t="19592" x="1997075" y="3619500"/>
          <p14:tracePt t="19609" x="1955800" y="3581400"/>
          <p14:tracePt t="19625" x="1911350" y="3549650"/>
          <p14:tracePt t="19627" x="1901825" y="3543300"/>
          <p14:tracePt t="19642" x="1854200" y="3521075"/>
          <p14:tracePt t="19659" x="1781175" y="3502025"/>
          <p14:tracePt t="19675" x="1708150" y="3498850"/>
          <p14:tracePt t="19692" x="1622425" y="3495675"/>
          <p14:tracePt t="19709" x="1555750" y="3498850"/>
          <p14:tracePt t="19725" x="1504950" y="3505200"/>
          <p14:tracePt t="19742" x="1466850" y="3514725"/>
          <p14:tracePt t="19759" x="1416050" y="3533775"/>
          <p14:tracePt t="19775" x="1346200" y="3565525"/>
          <p14:tracePt t="19792" x="1247775" y="3622675"/>
          <p14:tracePt t="19809" x="1152525" y="3695700"/>
          <p14:tracePt t="19826" x="1092200" y="3768725"/>
          <p14:tracePt t="19842" x="1047750" y="3848100"/>
          <p14:tracePt t="19859" x="1025525" y="3927475"/>
          <p14:tracePt t="19875" x="1028700" y="3984625"/>
          <p14:tracePt t="19892" x="1063625" y="4044950"/>
          <p14:tracePt t="19909" x="1171575" y="4127500"/>
          <p14:tracePt t="19925" x="1339850" y="4235450"/>
          <p14:tracePt t="19942" x="1565275" y="4359275"/>
          <p14:tracePt t="19959" x="1806575" y="4454525"/>
          <p14:tracePt t="19975" x="1939925" y="4479925"/>
          <p14:tracePt t="19992" x="2000250" y="4476750"/>
          <p14:tracePt t="20009" x="2051050" y="4451350"/>
          <p14:tracePt t="20025" x="2111375" y="4406900"/>
          <p14:tracePt t="20042" x="2187575" y="4349750"/>
          <p14:tracePt t="20059" x="2260600" y="4267200"/>
          <p14:tracePt t="20075" x="2305050" y="4187825"/>
          <p14:tracePt t="20092" x="2324100" y="4076700"/>
          <p14:tracePt t="20109" x="2339975" y="3943350"/>
          <p14:tracePt t="20125" x="2346325" y="3857625"/>
          <p14:tracePt t="20142" x="2349500" y="3790950"/>
          <p14:tracePt t="20145" x="2349500" y="3778250"/>
          <p14:tracePt t="20159" x="2346325" y="3740150"/>
          <p14:tracePt t="20176" x="2333625" y="3711575"/>
          <p14:tracePt t="20192" x="2320925" y="3692525"/>
          <p14:tracePt t="20209" x="2289175" y="3667125"/>
          <p14:tracePt t="20225" x="2235200" y="3635375"/>
          <p14:tracePt t="20242" x="2155825" y="3594100"/>
          <p14:tracePt t="20259" x="2038350" y="3559175"/>
          <p14:tracePt t="20275" x="1936750" y="3556000"/>
          <p14:tracePt t="20292" x="1812925" y="3556000"/>
          <p14:tracePt t="20309" x="1685925" y="3565525"/>
          <p14:tracePt t="20325" x="1609725" y="3578225"/>
          <p14:tracePt t="20342" x="1552575" y="3603625"/>
          <p14:tracePt t="20359" x="1517650" y="3635375"/>
          <p14:tracePt t="20375" x="1508125" y="3663950"/>
          <p14:tracePt t="20393" x="1504950" y="3711575"/>
          <p14:tracePt t="20409" x="1524000" y="3781425"/>
          <p14:tracePt t="20425" x="1565275" y="3844925"/>
          <p14:tracePt t="20442" x="1657350" y="3927475"/>
          <p14:tracePt t="20459" x="1790700" y="3994150"/>
          <p14:tracePt t="20475" x="1889125" y="4029075"/>
          <p14:tracePt t="20492" x="1971675" y="4044950"/>
          <p14:tracePt t="20509" x="2019300" y="4048125"/>
          <p14:tracePt t="20525" x="2041525" y="4044950"/>
          <p14:tracePt t="20542" x="2051050" y="4038600"/>
          <p14:tracePt t="20559" x="2082800" y="4006850"/>
          <p14:tracePt t="20575" x="2124075" y="3965575"/>
          <p14:tracePt t="20592" x="2159000" y="3917950"/>
          <p14:tracePt t="20609" x="2197100" y="3844925"/>
          <p14:tracePt t="20625" x="2228850" y="3781425"/>
          <p14:tracePt t="20627" x="2232025" y="3768725"/>
          <p14:tracePt t="20642" x="2257425" y="3708400"/>
          <p14:tracePt t="20659" x="2279650" y="3638550"/>
          <p14:tracePt t="20675" x="2305050" y="3568700"/>
          <p14:tracePt t="20692" x="2330450" y="3514725"/>
          <p14:tracePt t="20709" x="2359025" y="3467100"/>
          <p14:tracePt t="20725" x="2374900" y="3425825"/>
          <p14:tracePt t="20742" x="2393950" y="3371850"/>
          <p14:tracePt t="20759" x="2406650" y="3321050"/>
          <p14:tracePt t="20775" x="2422525" y="3257550"/>
          <p14:tracePt t="20792" x="2438400" y="3209925"/>
          <p14:tracePt t="20810" x="2457450" y="3162300"/>
          <p14:tracePt t="20825" x="2476500" y="3121025"/>
          <p14:tracePt t="20842" x="2489200" y="3086100"/>
          <p14:tracePt t="20859" x="2505075" y="3054350"/>
          <p14:tracePt t="20876" x="2520950" y="3016250"/>
          <p14:tracePt t="20892" x="2536825" y="2978150"/>
          <p14:tracePt t="20909" x="2552700" y="2949575"/>
          <p14:tracePt t="20925" x="2559050" y="2936875"/>
          <p14:tracePt t="20942" x="2562225" y="2930525"/>
          <p14:tracePt t="20958" x="2562225" y="2927350"/>
          <p14:tracePt t="21054" x="2562225" y="2930525"/>
          <p14:tracePt t="21060" x="2562225" y="2936875"/>
          <p14:tracePt t="21070" x="2568575" y="2946400"/>
          <p14:tracePt t="21076" x="2568575" y="2959100"/>
          <p14:tracePt t="21092" x="2578100" y="3009900"/>
          <p14:tracePt t="21109" x="2590800" y="3101975"/>
          <p14:tracePt t="21125" x="2600325" y="3194050"/>
          <p14:tracePt t="21142" x="2603500" y="3282950"/>
          <p14:tracePt t="21143" x="2603500" y="3295650"/>
          <p14:tracePt t="21159" x="2597150" y="3352800"/>
          <p14:tracePt t="21175" x="2593975" y="3394075"/>
          <p14:tracePt t="21192" x="2590800" y="3441700"/>
          <p14:tracePt t="21209" x="2590800" y="3482975"/>
          <p14:tracePt t="21225" x="2581275" y="3530600"/>
          <p14:tracePt t="21242" x="2578100" y="3575050"/>
          <p14:tracePt t="21258" x="2574925" y="3622675"/>
          <p14:tracePt t="21275" x="2571750" y="3679825"/>
          <p14:tracePt t="21292" x="2565400" y="3724275"/>
          <p14:tracePt t="21309" x="2562225" y="3778250"/>
          <p14:tracePt t="21325" x="2559050" y="3844925"/>
          <p14:tracePt t="21342" x="2555875" y="3921125"/>
          <p14:tracePt t="21358" x="2555875" y="3990975"/>
          <p14:tracePt t="21376" x="2555875" y="4057650"/>
          <p14:tracePt t="21392" x="2565400" y="4127500"/>
          <p14:tracePt t="21409" x="2574925" y="4216400"/>
          <p14:tracePt t="21425" x="2587625" y="4298950"/>
          <p14:tracePt t="21442" x="2597150" y="4387850"/>
          <p14:tracePt t="21458" x="2625725" y="4495800"/>
          <p14:tracePt t="21476" x="2654300" y="4600575"/>
          <p14:tracePt t="21492" x="2667000" y="4664075"/>
          <p14:tracePt t="21509" x="2676525" y="4724400"/>
          <p14:tracePt t="21525" x="2686050" y="4759325"/>
          <p14:tracePt t="21542" x="2698750" y="4803775"/>
          <p14:tracePt t="21558" x="2705100" y="4857750"/>
          <p14:tracePt t="21575" x="2714625" y="4914900"/>
          <p14:tracePt t="21592" x="2730500" y="4972050"/>
          <p14:tracePt t="21608" x="2752725" y="5029200"/>
          <p14:tracePt t="21625" x="2768600" y="5070475"/>
          <p14:tracePt t="21642" x="2778125" y="5092700"/>
          <p14:tracePt t="21659" x="2797175" y="5124450"/>
          <p14:tracePt t="21661" x="2803525" y="5133975"/>
          <p14:tracePt t="21675" x="2828925" y="5168900"/>
          <p14:tracePt t="21692" x="2867025" y="5207000"/>
          <p14:tracePt t="21708" x="2908300" y="5254625"/>
          <p14:tracePt t="21725" x="2959100" y="5302250"/>
          <p14:tracePt t="21742" x="3044825" y="5356225"/>
          <p14:tracePt t="21760" x="3181350" y="5413375"/>
          <p14:tracePt t="21775" x="3263900" y="5438775"/>
          <p14:tracePt t="21792" x="3321050" y="5454650"/>
          <p14:tracePt t="21808" x="3368675" y="5461000"/>
          <p14:tracePt t="21825" x="3409950" y="5461000"/>
          <p14:tracePt t="21842" x="3438525" y="5461000"/>
          <p14:tracePt t="21859" x="3479800" y="5461000"/>
          <p14:tracePt t="21876" x="3511550" y="5461000"/>
          <p14:tracePt t="21892" x="3543300" y="5457825"/>
          <p14:tracePt t="21909" x="3575050" y="5454650"/>
          <p14:tracePt t="21927" x="3609975" y="5454650"/>
          <p14:tracePt t="21942" x="3644900" y="5454650"/>
          <p14:tracePt t="21958" x="3686175" y="5451475"/>
          <p14:tracePt t="21975" x="3743325" y="5438775"/>
          <p14:tracePt t="21992" x="3803650" y="5422900"/>
          <p14:tracePt t="22008" x="3867150" y="5391150"/>
          <p14:tracePt t="22025" x="3943350" y="5343525"/>
          <p14:tracePt t="22041" x="4016375" y="5292725"/>
          <p14:tracePt t="22060" x="4073525" y="5241925"/>
          <p14:tracePt t="22075" x="4124325" y="5187950"/>
          <p14:tracePt t="22092" x="4165600" y="5137150"/>
          <p14:tracePt t="22108" x="4197350" y="5089525"/>
          <p14:tracePt t="22125" x="4222750" y="5029200"/>
          <p14:tracePt t="22142" x="4244975" y="4946650"/>
          <p14:tracePt t="22144" x="4244975" y="4937125"/>
          <p14:tracePt t="22158" x="4257675" y="4838700"/>
          <p14:tracePt t="22175" x="4260850" y="4737100"/>
          <p14:tracePt t="22192" x="4254500" y="4664075"/>
          <p14:tracePt t="22208" x="4254500" y="4606925"/>
          <p14:tracePt t="22225" x="4248150" y="4540250"/>
          <p14:tracePt t="22242" x="4235450" y="4479925"/>
          <p14:tracePt t="22259" x="4216400" y="4400550"/>
          <p14:tracePt t="22275" x="4187825" y="4321175"/>
          <p14:tracePt t="22292" x="4159250" y="4257675"/>
          <p14:tracePt t="22309" x="4137025" y="4194175"/>
          <p14:tracePt t="22325" x="4108450" y="4130675"/>
          <p14:tracePt t="22342" x="4083050" y="4073525"/>
          <p14:tracePt t="22359" x="4054475" y="4016375"/>
          <p14:tracePt t="22375" x="4019550" y="3937000"/>
          <p14:tracePt t="22392" x="3987800" y="3863975"/>
          <p14:tracePt t="22410" x="3949700" y="3784600"/>
          <p14:tracePt t="22426" x="3924300" y="3711575"/>
          <p14:tracePt t="22442" x="3902075" y="3644900"/>
          <p14:tracePt t="22460" x="3892550" y="3587750"/>
          <p14:tracePt t="22475" x="3879850" y="3540125"/>
          <p14:tracePt t="22493" x="3867150" y="3482975"/>
          <p14:tracePt t="22508" x="3857625" y="3429000"/>
          <p14:tracePt t="22525" x="3848100" y="3375025"/>
          <p14:tracePt t="22541" x="3841750" y="3336925"/>
          <p14:tracePt t="22558" x="3838575" y="3289300"/>
          <p14:tracePt t="22575" x="3838575" y="3235325"/>
          <p14:tracePt t="22592" x="3841750" y="3190875"/>
          <p14:tracePt t="22608" x="3851275" y="3149600"/>
          <p14:tracePt t="22625" x="3857625" y="3101975"/>
          <p14:tracePt t="22642" x="3860800" y="3048000"/>
          <p14:tracePt t="22660" x="3867150" y="3013075"/>
          <p14:tracePt t="22664" x="3870325" y="3006725"/>
          <p14:tracePt t="22675" x="3870325" y="2987675"/>
          <p14:tracePt t="22693" x="3879850" y="2946400"/>
          <p14:tracePt t="22708" x="3889375" y="2917825"/>
          <p14:tracePt t="22725" x="3895725" y="2901950"/>
          <p14:tracePt t="22741" x="3898900" y="2892425"/>
          <p14:tracePt t="22758" x="3905250" y="2882900"/>
          <p14:tracePt t="22775" x="3911600" y="2876550"/>
          <p14:tracePt t="22791" x="3914775" y="2870200"/>
          <p14:tracePt t="22809" x="3927475" y="2863850"/>
          <p14:tracePt t="22825" x="3940175" y="2854325"/>
          <p14:tracePt t="22842" x="3946525" y="2847975"/>
          <p14:tracePt t="22858" x="3949700" y="2844800"/>
          <p14:tracePt t="22939" x="3949700" y="2847975"/>
          <p14:tracePt t="22948" x="3946525" y="2851150"/>
          <p14:tracePt t="22960" x="3937000" y="2870200"/>
          <p14:tracePt t="22976" x="3902075" y="2917825"/>
          <p14:tracePt t="22991" x="3873500" y="3000375"/>
          <p14:tracePt t="23008" x="3841750" y="3098800"/>
          <p14:tracePt t="23025" x="3794125" y="3222625"/>
          <p14:tracePt t="23041" x="3778250" y="3298825"/>
          <p14:tracePt t="23058" x="3771900" y="3352800"/>
          <p14:tracePt t="23075" x="3771900" y="3403600"/>
          <p14:tracePt t="23092" x="3771900" y="3448050"/>
          <p14:tracePt t="23108" x="3775075" y="3505200"/>
          <p14:tracePt t="23126" x="3794125" y="3581400"/>
          <p14:tracePt t="23141" x="3813175" y="3635375"/>
          <p14:tracePt t="23158" x="3832225" y="3679825"/>
          <p14:tracePt t="23161" x="3835400" y="3689350"/>
          <p14:tracePt t="23175" x="3867150" y="3740150"/>
          <p14:tracePt t="23191" x="3933825" y="3825875"/>
          <p14:tracePt t="23208" x="4019550" y="3927475"/>
          <p14:tracePt t="23225" x="4108450" y="4035425"/>
          <p14:tracePt t="23241" x="4168775" y="4114800"/>
          <p14:tracePt t="23258" x="4210050" y="4184650"/>
          <p14:tracePt t="23275" x="4232275" y="4244975"/>
          <p14:tracePt t="23291" x="4248150" y="4289425"/>
          <p14:tracePt t="23308" x="4264025" y="4340225"/>
          <p14:tracePt t="23325" x="4283075" y="4410075"/>
          <p14:tracePt t="23341" x="4292600" y="4464050"/>
          <p14:tracePt t="23358" x="4298950" y="4514850"/>
          <p14:tracePt t="23375" x="4308475" y="4587875"/>
          <p14:tracePt t="23392" x="4318000" y="4664075"/>
          <p14:tracePt t="23408" x="4318000" y="4740275"/>
          <p14:tracePt t="23425" x="4311650" y="4819650"/>
          <p14:tracePt t="23441" x="4302125" y="4883150"/>
          <p14:tracePt t="23459" x="4286250" y="4946650"/>
          <p14:tracePt t="23475" x="4264025" y="4991100"/>
          <p14:tracePt t="23492" x="4232275" y="5038725"/>
          <p14:tracePt t="23508" x="4194175" y="5083175"/>
          <p14:tracePt t="23525" x="4149725" y="5137150"/>
          <p14:tracePt t="23542" x="4098925" y="5184775"/>
          <p14:tracePt t="23558" x="4032250" y="5232400"/>
          <p14:tracePt t="23575" x="3975100" y="5276850"/>
          <p14:tracePt t="23591" x="3933825" y="5299075"/>
          <p14:tracePt t="23608" x="3892550" y="5321300"/>
          <p14:tracePt t="23625" x="3851275" y="5349875"/>
          <p14:tracePt t="23641" x="3813175" y="5375275"/>
          <p14:tracePt t="23658" x="3784600" y="5394325"/>
          <p14:tracePt t="23662" x="3778250" y="5397500"/>
          <p14:tracePt t="23676" x="3752850" y="5410200"/>
          <p14:tracePt t="23691" x="3717925" y="5426075"/>
          <p14:tracePt t="23708" x="3676650" y="5435600"/>
          <p14:tracePt t="23725" x="3606800" y="5451475"/>
          <p14:tracePt t="23741" x="3533775" y="5461000"/>
          <p14:tracePt t="23758" x="3463925" y="5464175"/>
          <p14:tracePt t="23775" x="3394075" y="5457825"/>
          <p14:tracePt t="23791" x="3295650" y="5438775"/>
          <p14:tracePt t="23808" x="3206750" y="5416550"/>
          <p14:tracePt t="23825" x="3149600" y="5397500"/>
          <p14:tracePt t="23841" x="3133725" y="5391150"/>
          <p14:tracePt t="23858" x="3121025" y="5381625"/>
          <p14:tracePt t="23876" x="3095625" y="5365750"/>
          <p14:tracePt t="23891" x="3082925" y="5356225"/>
          <p14:tracePt t="23910" x="3070225" y="5346700"/>
          <p14:tracePt t="23925" x="3057525" y="5337175"/>
          <p14:tracePt t="23941" x="3032125" y="5311775"/>
          <p14:tracePt t="23958" x="3013075" y="5292725"/>
          <p14:tracePt t="23975" x="3000375" y="5276850"/>
          <p14:tracePt t="23991" x="2981325" y="5254625"/>
          <p14:tracePt t="24008" x="2962275" y="5229225"/>
          <p14:tracePt t="24025" x="2943225" y="5200650"/>
          <p14:tracePt t="24041" x="2921000" y="5162550"/>
          <p14:tracePt t="24058" x="2898775" y="5124450"/>
          <p14:tracePt t="24075" x="2879725" y="5089525"/>
          <p14:tracePt t="24091" x="2867025" y="5048250"/>
          <p14:tracePt t="24109" x="2847975" y="4991100"/>
          <p14:tracePt t="24125" x="2828925" y="4930775"/>
          <p14:tracePt t="24141" x="2794000" y="4826000"/>
          <p14:tracePt t="24158" x="2762250" y="4708525"/>
          <p14:tracePt t="24161" x="2752725" y="4676775"/>
          <p14:tracePt t="24175" x="2727325" y="4575175"/>
          <p14:tracePt t="24191" x="2714625" y="4492625"/>
          <p14:tracePt t="24208" x="2711450" y="4438650"/>
          <p14:tracePt t="24225" x="2711450" y="4375150"/>
          <p14:tracePt t="24241" x="2720975" y="4289425"/>
          <p14:tracePt t="24258" x="2730500" y="4210050"/>
          <p14:tracePt t="24275" x="2749550" y="4098925"/>
          <p14:tracePt t="24291" x="2762250" y="4003675"/>
          <p14:tracePt t="24308" x="2774950" y="3917950"/>
          <p14:tracePt t="24325" x="2797175" y="3832225"/>
          <p14:tracePt t="24341" x="2813050" y="3768725"/>
          <p14:tracePt t="24358" x="2822575" y="3727450"/>
          <p14:tracePt t="24375" x="2835275" y="3676650"/>
          <p14:tracePt t="24392" x="2847975" y="3632200"/>
          <p14:tracePt t="24408" x="2857500" y="3603625"/>
          <p14:tracePt t="24425" x="2860675" y="3590925"/>
          <p14:tracePt t="24441" x="2863850" y="3581400"/>
          <p14:tracePt t="24458" x="2867025" y="3575050"/>
          <p14:tracePt t="24646" x="2867025" y="3578225"/>
          <p14:tracePt t="24652" x="2867025" y="3584575"/>
          <p14:tracePt t="24658" x="2867025" y="3590925"/>
          <p14:tracePt t="24676" x="2863850" y="3616325"/>
          <p14:tracePt t="24692" x="2857500" y="3651250"/>
          <p14:tracePt t="24708" x="2857500" y="3695700"/>
          <p14:tracePt t="24725" x="2851150" y="3740150"/>
          <p14:tracePt t="24741" x="2844800" y="3794125"/>
          <p14:tracePt t="24758" x="2841625" y="3841750"/>
          <p14:tracePt t="24775" x="2835275" y="3895725"/>
          <p14:tracePt t="24791" x="2828925" y="3946525"/>
          <p14:tracePt t="24808" x="2828925" y="4006850"/>
          <p14:tracePt t="24825" x="2828925" y="4076700"/>
          <p14:tracePt t="24841" x="2828925" y="4143375"/>
          <p14:tracePt t="24858" x="2835275" y="4213225"/>
          <p14:tracePt t="24875" x="2857500" y="4292600"/>
          <p14:tracePt t="24891" x="2879725" y="4352925"/>
          <p14:tracePt t="24908" x="2898775" y="4403725"/>
          <p14:tracePt t="24927" x="2930525" y="4460875"/>
          <p14:tracePt t="24941" x="2965450" y="4527550"/>
          <p14:tracePt t="24958" x="3016250" y="4591050"/>
          <p14:tracePt t="24975" x="3095625" y="4692650"/>
          <p14:tracePt t="24991" x="3171825" y="4791075"/>
          <p14:tracePt t="25008" x="3232150" y="4867275"/>
          <p14:tracePt t="25026" x="3286125" y="4927600"/>
          <p14:tracePt t="25041" x="3327400" y="4962525"/>
          <p14:tracePt t="25058" x="3352800" y="4984750"/>
          <p14:tracePt t="25076" x="3371850" y="4997450"/>
          <p14:tracePt t="25092" x="3406775" y="5019675"/>
          <p14:tracePt t="25108" x="3476625" y="5057775"/>
          <p14:tracePt t="25128" x="3578225" y="5111750"/>
          <p14:tracePt t="25142" x="3667125" y="5153025"/>
          <p14:tracePt t="25158" x="3768725" y="5197475"/>
          <p14:tracePt t="25163" x="3803650" y="5207000"/>
          <p14:tracePt t="25175" x="3863975" y="5226050"/>
          <p14:tracePt t="25191" x="3921125" y="5232400"/>
          <p14:tracePt t="25210" x="3968750" y="5232400"/>
          <p14:tracePt t="25225" x="4019550" y="5229225"/>
          <p14:tracePt t="25241" x="4067175" y="5226050"/>
          <p14:tracePt t="25258" x="4095750" y="5222875"/>
          <p14:tracePt t="25275" x="4108450" y="5222875"/>
          <p14:tracePt t="25291" x="4124325" y="5213350"/>
          <p14:tracePt t="25309" x="4165600" y="5194300"/>
          <p14:tracePt t="25325" x="4210050" y="5168900"/>
          <p14:tracePt t="25341" x="4244975" y="5146675"/>
          <p14:tracePt t="25358" x="4279900" y="5111750"/>
          <p14:tracePt t="25375" x="4321175" y="5073650"/>
          <p14:tracePt t="25391" x="4349750" y="5038725"/>
          <p14:tracePt t="25408" x="4371975" y="4997450"/>
          <p14:tracePt t="25425" x="4394200" y="4940300"/>
          <p14:tracePt t="25441" x="4406900" y="4889500"/>
          <p14:tracePt t="25458" x="4416425" y="4841875"/>
          <p14:tracePt t="25475" x="4422775" y="4803775"/>
          <p14:tracePt t="25491" x="4422775" y="4772025"/>
          <p14:tracePt t="25508" x="4416425" y="4733925"/>
          <p14:tracePt t="25525" x="4410075" y="4689475"/>
          <p14:tracePt t="25541" x="4394200" y="4629150"/>
          <p14:tracePt t="25558" x="4368800" y="4556125"/>
          <p14:tracePt t="25575" x="4346575" y="4505325"/>
          <p14:tracePt t="25591" x="4330700" y="4467225"/>
          <p14:tracePt t="25608" x="4318000" y="4429125"/>
          <p14:tracePt t="25625" x="4295775" y="4378325"/>
          <p14:tracePt t="25641" x="4283075" y="4340225"/>
          <p14:tracePt t="25658" x="4267200" y="4302125"/>
          <p14:tracePt t="25675" x="4248150" y="4254500"/>
          <p14:tracePt t="25691" x="4235450" y="4219575"/>
          <p14:tracePt t="25708" x="4229100" y="4203700"/>
          <p14:tracePt t="27152" x="4229100" y="4200525"/>
          <p14:tracePt t="27162" x="4225925" y="4178300"/>
          <p14:tracePt t="27163" x="4225925" y="4175125"/>
          <p14:tracePt t="27165" x="4225925" y="4171950"/>
          <p14:tracePt t="27175" x="4219575" y="4146550"/>
          <p14:tracePt t="27191" x="4210050" y="4095750"/>
          <p14:tracePt t="27208" x="4191000" y="4041775"/>
          <p14:tracePt t="27225" x="4175125" y="3981450"/>
          <p14:tracePt t="27241" x="4162425" y="3937000"/>
          <p14:tracePt t="27258" x="4146550" y="3895725"/>
          <p14:tracePt t="27275" x="4114800" y="3851275"/>
          <p14:tracePt t="27291" x="4076700" y="3806825"/>
          <p14:tracePt t="27308" x="4032250" y="3756025"/>
          <p14:tracePt t="27325" x="3984625" y="3702050"/>
          <p14:tracePt t="27341" x="3933825" y="3644900"/>
          <p14:tracePt t="27358" x="3879850" y="3590925"/>
          <p14:tracePt t="27375" x="3832225" y="3527425"/>
          <p14:tracePt t="27392" x="3784600" y="3460750"/>
          <p14:tracePt t="27408" x="3740150" y="3394075"/>
          <p14:tracePt t="27425" x="3708400" y="3340100"/>
          <p14:tracePt t="27441" x="3689350" y="3295650"/>
          <p14:tracePt t="27458" x="3673475" y="3241675"/>
          <p14:tracePt t="27475" x="3657600" y="3197225"/>
          <p14:tracePt t="27491" x="3657600" y="3168650"/>
          <p14:tracePt t="27508" x="3657600" y="3152775"/>
          <p14:tracePt t="27524" x="3657600" y="3149600"/>
          <p14:tracePt t="27565" x="3657600" y="3146425"/>
          <p14:tracePt t="27590" x="3660775" y="3146425"/>
          <p14:tracePt t="27855" x="3660775" y="3152775"/>
          <p14:tracePt t="27858" x="3663950" y="3155950"/>
          <p14:tracePt t="27874" x="3676650" y="3190875"/>
          <p14:tracePt t="27891" x="3695700" y="3244850"/>
          <p14:tracePt t="27908" x="3721100" y="3298825"/>
          <p14:tracePt t="27925" x="3746500" y="3355975"/>
          <p14:tracePt t="27941" x="3771900" y="3403600"/>
          <p14:tracePt t="27958" x="3794125" y="3448050"/>
          <p14:tracePt t="27977" x="3819525" y="3498850"/>
          <p14:tracePt t="27991" x="3841750" y="3543300"/>
          <p14:tracePt t="28008" x="3857625" y="3587750"/>
          <p14:tracePt t="28025" x="3873500" y="3632200"/>
          <p14:tracePt t="28041" x="3883025" y="3679825"/>
          <p14:tracePt t="28058" x="3886200" y="3721100"/>
          <p14:tracePt t="28075" x="3886200" y="3762375"/>
          <p14:tracePt t="28091" x="3883025" y="3813175"/>
          <p14:tracePt t="28108" x="3867150" y="3883025"/>
          <p14:tracePt t="28124" x="3829050" y="3968750"/>
          <p14:tracePt t="28141" x="3794125" y="4067175"/>
          <p14:tracePt t="28158" x="3768725" y="4140200"/>
          <p14:tracePt t="28161" x="3762375" y="4159250"/>
          <p14:tracePt t="28176" x="3746500" y="4216400"/>
          <p14:tracePt t="28191" x="3743325" y="4279900"/>
          <p14:tracePt t="28208" x="3743325" y="4324350"/>
          <p14:tracePt t="28224" x="3746500" y="4346575"/>
          <p14:tracePt t="28241" x="3752850" y="4362450"/>
          <p14:tracePt t="28258" x="3775075" y="4387850"/>
          <p14:tracePt t="28275" x="3822700" y="4419600"/>
          <p14:tracePt t="28291" x="3883025" y="4457700"/>
          <p14:tracePt t="28308" x="3946525" y="4495800"/>
          <p14:tracePt t="28325" x="4006850" y="4524375"/>
          <p14:tracePt t="28341" x="4064000" y="4546600"/>
          <p14:tracePt t="28358" x="4124325" y="4562475"/>
          <p14:tracePt t="28376" x="4200525" y="4572000"/>
          <p14:tracePt t="28392" x="4267200" y="4575175"/>
          <p14:tracePt t="28408" x="4311650" y="4572000"/>
          <p14:tracePt t="28424" x="4327525" y="4565650"/>
          <p14:tracePt t="28441" x="4333875" y="4562475"/>
          <p14:tracePt t="28458" x="4346575" y="4549775"/>
          <p14:tracePt t="28474" x="4359275" y="4537075"/>
          <p14:tracePt t="28491" x="4365625" y="4530725"/>
          <p14:tracePt t="28508" x="4365625" y="4527550"/>
          <p14:tracePt t="28987" x="4365625" y="4524375"/>
          <p14:tracePt t="28994" x="4368800" y="4524375"/>
          <p14:tracePt t="28995" x="4368800" y="4521200"/>
          <p14:tracePt t="29008" x="4375150" y="4518025"/>
          <p14:tracePt t="29024" x="4387850" y="4508500"/>
          <p14:tracePt t="29042" x="4419600" y="4489450"/>
          <p14:tracePt t="29058" x="4470400" y="4467225"/>
          <p14:tracePt t="29076" x="4537075" y="4438650"/>
          <p14:tracePt t="29091" x="4600575" y="4406900"/>
          <p14:tracePt t="29108" x="4657725" y="4371975"/>
          <p14:tracePt t="29125" x="4705350" y="4340225"/>
          <p14:tracePt t="29141" x="4743450" y="4311650"/>
          <p14:tracePt t="29143" x="4743450" y="4308475"/>
          <p14:tracePt t="29158" x="4752975" y="4305300"/>
          <p14:tracePt t="29441" x="4756150" y="4302125"/>
          <p14:tracePt t="29448" x="4759325" y="4295775"/>
          <p14:tracePt t="29458" x="4762500" y="4289425"/>
          <p14:tracePt t="29475" x="4772025" y="4279900"/>
          <p14:tracePt t="29491" x="4778375" y="4264025"/>
          <p14:tracePt t="29507" x="4787900" y="4238625"/>
          <p14:tracePt t="29524" x="4791075" y="4219575"/>
          <p14:tracePt t="29541" x="4791075" y="4213225"/>
          <p14:tracePt t="30620" x="0" y="0"/>
        </p14:tracePtLst>
        <p14:tracePtLst>
          <p14:tracePt t="35511" x="1066800" y="5400675"/>
          <p14:tracePt t="35655" x="1069975" y="5400675"/>
          <p14:tracePt t="35811" x="1073150" y="5400675"/>
          <p14:tracePt t="35819" x="1076325" y="5400675"/>
          <p14:tracePt t="35827" x="1079500" y="5400675"/>
          <p14:tracePt t="35841" x="1082675" y="5400675"/>
          <p14:tracePt t="35861" x="1085850" y="5400675"/>
          <p14:tracePt t="35874" x="1089025" y="5400675"/>
          <p14:tracePt t="35892" x="1095375" y="5400675"/>
          <p14:tracePt t="35907" x="1104900" y="5400675"/>
          <p14:tracePt t="35924" x="1114425" y="5400675"/>
          <p14:tracePt t="35942" x="1130300" y="5400675"/>
          <p14:tracePt t="35957" x="1139825" y="5400675"/>
          <p14:tracePt t="35974" x="1146175" y="5400675"/>
          <p14:tracePt t="35990" x="1158875" y="5400675"/>
          <p14:tracePt t="36007" x="1184275" y="5397500"/>
          <p14:tracePt t="36024" x="1212850" y="5391150"/>
          <p14:tracePt t="36040" x="1254125" y="5384800"/>
          <p14:tracePt t="36057" x="1308100" y="5375275"/>
          <p14:tracePt t="36074" x="1374775" y="5372100"/>
          <p14:tracePt t="36090" x="1457325" y="5372100"/>
          <p14:tracePt t="36107" x="1603375" y="5375275"/>
          <p14:tracePt t="36124" x="1771650" y="5387975"/>
          <p14:tracePt t="36140" x="1930400" y="5403850"/>
          <p14:tracePt t="36157" x="2095500" y="5416550"/>
          <p14:tracePt t="36174" x="2225675" y="5419725"/>
          <p14:tracePt t="36175" x="2238375" y="5419725"/>
          <p14:tracePt t="36190" x="2339975" y="5419725"/>
          <p14:tracePt t="36207" x="2441575" y="5419725"/>
          <p14:tracePt t="36224" x="2581275" y="5413375"/>
          <p14:tracePt t="36240" x="2705100" y="5416550"/>
          <p14:tracePt t="36257" x="2886075" y="5438775"/>
          <p14:tracePt t="36273" x="3067050" y="5461000"/>
          <p14:tracePt t="36292" x="3276600" y="5492750"/>
          <p14:tracePt t="36308" x="3397250" y="5505450"/>
          <p14:tracePt t="36324" x="3482975" y="5521325"/>
          <p14:tracePt t="36341" x="3587750" y="5534025"/>
          <p14:tracePt t="36357" x="3676650" y="5546725"/>
          <p14:tracePt t="36374" x="3822700" y="5559425"/>
          <p14:tracePt t="36390" x="3990975" y="5572125"/>
          <p14:tracePt t="36408" x="4159250" y="5588000"/>
          <p14:tracePt t="36424" x="4273550" y="5591175"/>
          <p14:tracePt t="36441" x="4394200" y="5581650"/>
          <p14:tracePt t="36457" x="4505325" y="5556250"/>
          <p14:tracePt t="36474" x="4705350" y="5534025"/>
          <p14:tracePt t="36490" x="4905375" y="5527675"/>
          <p14:tracePt t="36509" x="5156200" y="5534025"/>
          <p14:tracePt t="36523" x="5394325" y="5562600"/>
          <p14:tracePt t="36540" x="5603875" y="5581650"/>
          <p14:tracePt t="36557" x="5768975" y="5603875"/>
          <p14:tracePt t="36574" x="5889625" y="5607050"/>
          <p14:tracePt t="36590" x="6026150" y="5603875"/>
          <p14:tracePt t="36607" x="6213475" y="5594350"/>
          <p14:tracePt t="36623" x="6397625" y="5584825"/>
          <p14:tracePt t="36640" x="6581775" y="5565775"/>
          <p14:tracePt t="36657" x="6867525" y="5534025"/>
          <p14:tracePt t="36674" x="7172325" y="5464175"/>
          <p14:tracePt t="36676" x="7210425" y="5454650"/>
          <p14:tracePt t="36690" x="7470775" y="5337175"/>
          <p14:tracePt t="36709" x="7683500" y="5197475"/>
          <p14:tracePt t="36723" x="7788275" y="5083175"/>
          <p14:tracePt t="36740" x="7826375" y="4943475"/>
          <p14:tracePt t="36757" x="7829550" y="4832350"/>
          <p14:tracePt t="36773" x="7832725" y="4749800"/>
          <p14:tracePt t="36790" x="7870825" y="4645025"/>
          <p14:tracePt t="36807" x="7908925" y="4486275"/>
          <p14:tracePt t="36823" x="7934325" y="4292600"/>
          <p14:tracePt t="36840" x="7934325" y="4191000"/>
          <p14:tracePt t="36857" x="7934325" y="4152900"/>
          <p14:tracePt t="36874" x="7921625" y="4149725"/>
          <p14:tracePt t="36890" x="7867650" y="4162425"/>
          <p14:tracePt t="36909" x="7797800" y="4203700"/>
          <p14:tracePt t="36923" x="7718425" y="4289425"/>
          <p14:tracePt t="36940" x="7575550" y="4425950"/>
          <p14:tracePt t="36957" x="7483475" y="4498975"/>
          <p14:tracePt t="36974" x="7467600" y="4505325"/>
          <p14:tracePt t="37134" x="7473950" y="4498975"/>
          <p14:tracePt t="37138" x="7473950" y="4495800"/>
          <p14:tracePt t="37205" x="7477125" y="4495800"/>
          <p14:tracePt t="37208" x="7477125" y="4492625"/>
          <p14:tracePt t="37224" x="7486650" y="4489450"/>
          <p14:tracePt t="37417" x="7486650" y="4486275"/>
          <p14:tracePt t="37423" x="7486650" y="4483100"/>
          <p14:tracePt t="37428" x="7486650" y="4479925"/>
          <p14:tracePt t="37441" x="7486650" y="4473575"/>
          <p14:tracePt t="37458" x="7493000" y="4467225"/>
          <p14:tracePt t="37474" x="7502525" y="4454525"/>
          <p14:tracePt t="37490" x="7505700" y="4435475"/>
          <p14:tracePt t="37508" x="7508875" y="4413250"/>
          <p14:tracePt t="37523" x="7512050" y="4391025"/>
          <p14:tracePt t="37540" x="7515225" y="4371975"/>
          <p14:tracePt t="37557" x="7521575" y="4356100"/>
          <p14:tracePt t="37573" x="7521575" y="4343400"/>
          <p14:tracePt t="37590" x="7521575" y="4333875"/>
          <p14:tracePt t="37607" x="7521575" y="4330700"/>
          <p14:tracePt t="37623" x="7521575" y="4321175"/>
          <p14:tracePt t="37640" x="7521575" y="4302125"/>
          <p14:tracePt t="37657" x="7518400" y="4244975"/>
          <p14:tracePt t="37675" x="7508875" y="4184650"/>
          <p14:tracePt t="37676" x="7505700" y="4175125"/>
          <p14:tracePt t="37690" x="7493000" y="4124325"/>
          <p14:tracePt t="37707" x="7470775" y="4070350"/>
          <p14:tracePt t="37723" x="7451725" y="4035425"/>
          <p14:tracePt t="37740" x="7445375" y="4016375"/>
          <p14:tracePt t="37757" x="7442200" y="4010025"/>
          <p14:tracePt t="37774" x="7435850" y="4000500"/>
          <p14:tracePt t="37790" x="7426325" y="3978275"/>
          <p14:tracePt t="37807" x="7404100" y="3940175"/>
          <p14:tracePt t="37823" x="7381875" y="3905250"/>
          <p14:tracePt t="37840" x="7372350" y="3892550"/>
          <p14:tracePt t="38345" x="7369175" y="3892550"/>
          <p14:tracePt t="38352" x="7366000" y="3889375"/>
          <p14:tracePt t="38486" x="7362825" y="3889375"/>
          <p14:tracePt t="38492" x="7353300" y="3889375"/>
          <p14:tracePt t="38508" x="7296150" y="3914775"/>
          <p14:tracePt t="38524" x="7207250" y="3959225"/>
          <p14:tracePt t="38540" x="7115175" y="4000500"/>
          <p14:tracePt t="38557" x="7042150" y="4032250"/>
          <p14:tracePt t="38573" x="6994525" y="4048125"/>
          <p14:tracePt t="38590" x="6940550" y="4073525"/>
          <p14:tracePt t="38607" x="6848475" y="4121150"/>
          <p14:tracePt t="38623" x="6721475" y="4206875"/>
          <p14:tracePt t="38640" x="6597650" y="4305300"/>
          <p14:tracePt t="38657" x="6486525" y="4448175"/>
          <p14:tracePt t="38673" x="6426200" y="4578350"/>
          <p14:tracePt t="38690" x="6362700" y="4711700"/>
          <p14:tracePt t="38707" x="6296025" y="4835525"/>
          <p14:tracePt t="38724" x="6248400" y="4921250"/>
          <p14:tracePt t="38740" x="6223000" y="4972050"/>
          <p14:tracePt t="38757" x="6200775" y="5022850"/>
          <p14:tracePt t="38773" x="6156325" y="5092700"/>
          <p14:tracePt t="38790" x="6099175" y="5168900"/>
          <p14:tracePt t="38809" x="6057900" y="5226050"/>
          <p14:tracePt t="38823" x="6048375" y="5245100"/>
          <p14:tracePt t="38840" x="6045200" y="5248275"/>
          <p14:tracePt t="38943" x="6042025" y="5248275"/>
          <p14:tracePt t="38956" x="6038850" y="5248275"/>
          <p14:tracePt t="38961" x="6035675" y="5245100"/>
          <p14:tracePt t="38974" x="6026150" y="5238750"/>
          <p14:tracePt t="38992" x="6019800" y="5235575"/>
          <p14:tracePt t="39007" x="6016625" y="5232400"/>
          <p14:tracePt t="39060" x="6016625" y="5229225"/>
          <p14:tracePt t="39063" x="6013450" y="5226050"/>
          <p14:tracePt t="39073" x="6003925" y="5213350"/>
          <p14:tracePt t="39091" x="5984875" y="5181600"/>
          <p14:tracePt t="39107" x="5975350" y="5162550"/>
          <p14:tracePt t="39123" x="5972175" y="5156200"/>
          <p14:tracePt t="39141" x="5969000" y="5153025"/>
          <p14:tracePt t="39199" x="5969000" y="5149850"/>
          <p14:tracePt t="39217" x="5965825" y="5149850"/>
          <p14:tracePt t="39224" x="5962650" y="5146675"/>
          <p14:tracePt t="39239" x="5959475" y="5146675"/>
          <p14:tracePt t="39296" x="5956300" y="5146675"/>
          <p14:tracePt t="39300" x="5949950" y="5143500"/>
          <p14:tracePt t="39307" x="5940425" y="5143500"/>
          <p14:tracePt t="39323" x="5886450" y="5133975"/>
          <p14:tracePt t="39340" x="5819775" y="5121275"/>
          <p14:tracePt t="39357" x="5727700" y="5105400"/>
          <p14:tracePt t="39374" x="5629275" y="5073650"/>
          <p14:tracePt t="39390" x="5521325" y="5035550"/>
          <p14:tracePt t="39407" x="5438775" y="5000625"/>
          <p14:tracePt t="39424" x="5391150" y="4984750"/>
          <p14:tracePt t="39440" x="5384800" y="4978400"/>
          <p14:tracePt t="42852" x="5381625" y="4978400"/>
          <p14:tracePt t="42863" x="5378450" y="4978400"/>
          <p14:tracePt t="42867" x="5375275" y="4978400"/>
          <p14:tracePt t="42874" x="5372100" y="4981575"/>
          <p14:tracePt t="42891" x="5365750" y="4981575"/>
          <p14:tracePt t="42907" x="5359400" y="4984750"/>
          <p14:tracePt t="42923" x="5356225" y="4984750"/>
          <p14:tracePt t="42940" x="5353050" y="4984750"/>
          <p14:tracePt t="42957" x="5343525" y="4984750"/>
          <p14:tracePt t="42973" x="5334000" y="4984750"/>
          <p14:tracePt t="42989" x="5330825" y="4984750"/>
          <p14:tracePt t="43006" x="5327650" y="4984750"/>
          <p14:tracePt t="43324" x="5327650" y="4981575"/>
          <p14:tracePt t="43327" x="5327650" y="4978400"/>
          <p14:tracePt t="43340" x="5327650" y="4962525"/>
          <p14:tracePt t="43356" x="5327650" y="4946650"/>
          <p14:tracePt t="43404" x="5327650" y="4943475"/>
          <p14:tracePt t="43409" x="5327650" y="4940300"/>
          <p14:tracePt t="43423" x="5327650" y="4933950"/>
          <p14:tracePt t="43440" x="5334000" y="4924425"/>
          <p14:tracePt t="43456" x="5343525" y="4918075"/>
          <p14:tracePt t="43473" x="5356225" y="4911725"/>
          <p14:tracePt t="43489" x="5365750" y="4905375"/>
          <p14:tracePt t="43506" x="5368925" y="4902200"/>
          <p14:tracePt t="43523" x="5372100" y="4902200"/>
          <p14:tracePt t="43540" x="5375275" y="4902200"/>
          <p14:tracePt t="43556" x="5384800" y="4899025"/>
          <p14:tracePt t="43573" x="5397500" y="4892675"/>
          <p14:tracePt t="43590" x="5413375" y="4879975"/>
          <p14:tracePt t="43606" x="5419725" y="4873625"/>
          <p14:tracePt t="43623" x="5422900" y="4873625"/>
          <p14:tracePt t="43957" x="5422900" y="4870450"/>
          <p14:tracePt t="43962" x="5426075" y="4867275"/>
          <p14:tracePt t="43973" x="5429250" y="4851400"/>
          <p14:tracePt t="43990" x="5435600" y="4787900"/>
          <p14:tracePt t="44006" x="5454650" y="4708525"/>
          <p14:tracePt t="44023" x="5483225" y="4575175"/>
          <p14:tracePt t="44040" x="5524500" y="4365625"/>
          <p14:tracePt t="44056" x="5578475" y="4143375"/>
          <p14:tracePt t="44073" x="5654675" y="3902075"/>
          <p14:tracePt t="44090" x="5737225" y="3648075"/>
          <p14:tracePt t="44106" x="5788025" y="3460750"/>
          <p14:tracePt t="44123" x="5832475" y="3317875"/>
          <p14:tracePt t="44140" x="5864225" y="3187700"/>
          <p14:tracePt t="44156" x="5880100" y="3082925"/>
          <p14:tracePt t="44173" x="5889625" y="2946400"/>
          <p14:tracePt t="44174" x="5889625" y="2930525"/>
          <p14:tracePt t="44190" x="5915025" y="2797175"/>
          <p14:tracePt t="44206" x="5937250" y="2695575"/>
          <p14:tracePt t="44223" x="5953125" y="2600325"/>
          <p14:tracePt t="44240" x="5949950" y="2527300"/>
          <p14:tracePt t="44256" x="5946775" y="2486025"/>
          <p14:tracePt t="44273" x="5949950" y="2460625"/>
          <p14:tracePt t="44291" x="5956300" y="2416175"/>
          <p14:tracePt t="44306" x="5956300" y="2362200"/>
          <p14:tracePt t="44323" x="5956300" y="2317750"/>
          <p14:tracePt t="44340" x="5956300" y="2279650"/>
          <p14:tracePt t="44356" x="5956300" y="2235200"/>
          <p14:tracePt t="44373" x="5962650" y="2190750"/>
          <p14:tracePt t="44389" x="5969000" y="2139950"/>
          <p14:tracePt t="44407" x="5978525" y="2098675"/>
          <p14:tracePt t="44425" x="5984875" y="2076450"/>
          <p14:tracePt t="44440" x="5988050" y="2070100"/>
          <p14:tracePt t="44473" x="5988050" y="2066925"/>
          <p14:tracePt t="44490" x="5991225" y="2066925"/>
          <p14:tracePt t="44506" x="5994400" y="2066925"/>
          <p14:tracePt t="44523" x="6003925" y="2066925"/>
          <p14:tracePt t="44541" x="6016625" y="2073275"/>
          <p14:tracePt t="44556" x="6042025" y="2105025"/>
          <p14:tracePt t="44573" x="6086475" y="2149475"/>
          <p14:tracePt t="44590" x="6121400" y="2187575"/>
          <p14:tracePt t="44606" x="6143625" y="2219325"/>
          <p14:tracePt t="44623" x="6153150" y="2244725"/>
          <p14:tracePt t="44639" x="6153150" y="2257425"/>
          <p14:tracePt t="44656" x="6156325" y="2282825"/>
          <p14:tracePt t="44673" x="6156325" y="2320925"/>
          <p14:tracePt t="44675" x="6156325" y="2327275"/>
          <p14:tracePt t="44690" x="6159500" y="2378075"/>
          <p14:tracePt t="44706" x="6162675" y="2438400"/>
          <p14:tracePt t="44723" x="6165850" y="2508250"/>
          <p14:tracePt t="44740" x="6169025" y="2565400"/>
          <p14:tracePt t="44756" x="6169025" y="2619375"/>
          <p14:tracePt t="44773" x="6169025" y="2663825"/>
          <p14:tracePt t="44790" x="6172200" y="2711450"/>
          <p14:tracePt t="44806" x="6172200" y="2752725"/>
          <p14:tracePt t="44823" x="6175375" y="2787650"/>
          <p14:tracePt t="44839" x="6178550" y="2822575"/>
          <p14:tracePt t="44856" x="6181725" y="2870200"/>
          <p14:tracePt t="44873" x="6184900" y="2927350"/>
          <p14:tracePt t="44890" x="6191250" y="2984500"/>
          <p14:tracePt t="44906" x="6203950" y="3057525"/>
          <p14:tracePt t="44923" x="6213475" y="3136900"/>
          <p14:tracePt t="44940" x="6223000" y="3209925"/>
          <p14:tracePt t="44956" x="6226175" y="3241675"/>
          <p14:tracePt t="44973" x="6229350" y="3260725"/>
          <p14:tracePt t="44990" x="6232525" y="3276600"/>
          <p14:tracePt t="45006" x="6235700" y="3282950"/>
          <p14:tracePt t="45023" x="6235700" y="3295650"/>
          <p14:tracePt t="45040" x="6238875" y="3321050"/>
          <p14:tracePt t="45057" x="6248400" y="3371850"/>
          <p14:tracePt t="45073" x="6264275" y="3451225"/>
          <p14:tracePt t="45090" x="6270625" y="3575050"/>
          <p14:tracePt t="45107" x="6276975" y="3644900"/>
          <p14:tracePt t="45123" x="6280150" y="3695700"/>
          <p14:tracePt t="45141" x="6286500" y="3749675"/>
          <p14:tracePt t="45156" x="6296025" y="3813175"/>
          <p14:tracePt t="45173" x="6308725" y="3886200"/>
          <p14:tracePt t="45174" x="6308725" y="3892550"/>
          <p14:tracePt t="45189" x="6327775" y="3956050"/>
          <p14:tracePt t="45206" x="6346825" y="4019550"/>
          <p14:tracePt t="45223" x="6359525" y="4054475"/>
          <p14:tracePt t="45239" x="6365875" y="4076700"/>
          <p14:tracePt t="45256" x="6372225" y="4095750"/>
          <p14:tracePt t="45273" x="6381750" y="4111625"/>
          <p14:tracePt t="45290" x="6391275" y="4133850"/>
          <p14:tracePt t="45306" x="6403975" y="4159250"/>
          <p14:tracePt t="45323" x="6423025" y="4184650"/>
          <p14:tracePt t="45340" x="6442075" y="4213225"/>
          <p14:tracePt t="45357" x="6451600" y="4229100"/>
          <p14:tracePt t="45373" x="6467475" y="4257675"/>
          <p14:tracePt t="45390" x="6486525" y="4289425"/>
          <p14:tracePt t="45406" x="6505575" y="4314825"/>
          <p14:tracePt t="45424" x="6530975" y="4349750"/>
          <p14:tracePt t="45440" x="6556375" y="4391025"/>
          <p14:tracePt t="45456" x="6597650" y="4451350"/>
          <p14:tracePt t="45473" x="6629400" y="4498975"/>
          <p14:tracePt t="45489" x="6642100" y="4511675"/>
          <p14:tracePt t="45506" x="6642100" y="4514850"/>
          <p14:tracePt t="45549" x="6645275" y="4514850"/>
          <p14:tracePt t="45557" x="6651625" y="4514850"/>
          <p14:tracePt t="45573" x="6740525" y="4483100"/>
          <p14:tracePt t="45590" x="6854825" y="4425950"/>
          <p14:tracePt t="45606" x="6981825" y="4346575"/>
          <p14:tracePt t="45623" x="7105650" y="4235450"/>
          <p14:tracePt t="45642" x="7296150" y="4051300"/>
          <p14:tracePt t="45656" x="7426325" y="3889375"/>
          <p14:tracePt t="45658" x="7442200" y="3867150"/>
          <p14:tracePt t="45673" x="7546975" y="3711575"/>
          <p14:tracePt t="45690" x="7639050" y="3587750"/>
          <p14:tracePt t="45707" x="7699375" y="3495675"/>
          <p14:tracePt t="45723" x="7724775" y="3441700"/>
          <p14:tracePt t="45739" x="7740650" y="3384550"/>
          <p14:tracePt t="45756" x="7743825" y="3314700"/>
          <p14:tracePt t="45773" x="7743825" y="3270250"/>
          <p14:tracePt t="45789" x="7740650" y="3248025"/>
          <p14:tracePt t="45806" x="7737475" y="3232150"/>
          <p14:tracePt t="45823" x="7724775" y="3216275"/>
          <p14:tracePt t="45840" x="7696200" y="3197225"/>
          <p14:tracePt t="45856" x="7661275" y="3190875"/>
          <p14:tracePt t="45873" x="7604125" y="3194050"/>
          <p14:tracePt t="45889" x="7531100" y="3225800"/>
          <p14:tracePt t="45906" x="7423150" y="3314700"/>
          <p14:tracePt t="45922" x="7308850" y="3441700"/>
          <p14:tracePt t="45939" x="7216775" y="3613150"/>
          <p14:tracePt t="45956" x="7191375" y="3778250"/>
          <p14:tracePt t="45973" x="7207250" y="3940175"/>
          <p14:tracePt t="45991" x="7305675" y="4137025"/>
          <p14:tracePt t="46007" x="7423150" y="4289425"/>
          <p14:tracePt t="46023" x="7550150" y="4429125"/>
          <p14:tracePt t="46040" x="7686675" y="4540250"/>
          <p14:tracePt t="46056" x="7810500" y="4622800"/>
          <p14:tracePt t="46073" x="7981950" y="4702175"/>
          <p14:tracePt t="46089" x="8108950" y="4730750"/>
          <p14:tracePt t="46107" x="8226425" y="4733925"/>
          <p14:tracePt t="46123" x="8312150" y="4714875"/>
          <p14:tracePt t="46140" x="8366125" y="4676775"/>
          <p14:tracePt t="46156" x="8429625" y="4597400"/>
          <p14:tracePt t="46173" x="8528050" y="4454525"/>
          <p14:tracePt t="46177" x="8553450" y="4416425"/>
          <p14:tracePt t="46189" x="8578850" y="4375150"/>
          <p14:tracePt t="46208" x="8718550" y="4178300"/>
          <p14:tracePt t="46223" x="8820150" y="4003675"/>
          <p14:tracePt t="46239" x="8870950" y="3838575"/>
          <p14:tracePt t="46256" x="8883650" y="3629025"/>
          <p14:tracePt t="46273" x="8842375" y="3394075"/>
          <p14:tracePt t="46289" x="8743950" y="3159125"/>
          <p14:tracePt t="46306" x="8607425" y="2933700"/>
          <p14:tracePt t="46322" x="8451850" y="2778125"/>
          <p14:tracePt t="46339" x="8315325" y="2676525"/>
          <p14:tracePt t="46356" x="8185150" y="2613025"/>
          <p14:tracePt t="46373" x="8067675" y="2584450"/>
          <p14:tracePt t="46389" x="7937500" y="2571750"/>
          <p14:tracePt t="46406" x="7740650" y="2584450"/>
          <p14:tracePt t="46424" x="7553325" y="2603500"/>
          <p14:tracePt t="46439" x="7385050" y="2625725"/>
          <p14:tracePt t="46457" x="7251700" y="2635250"/>
          <p14:tracePt t="46472" x="7181850" y="2641600"/>
          <p14:tracePt t="46489" x="7108825" y="2654300"/>
          <p14:tracePt t="46506" x="7010400" y="2689225"/>
          <p14:tracePt t="46522" x="6931025" y="2743200"/>
          <p14:tracePt t="46539" x="6864350" y="2813050"/>
          <p14:tracePt t="46556" x="6784975" y="2927350"/>
          <p14:tracePt t="46573" x="6731000" y="3063875"/>
          <p14:tracePt t="46589" x="6689725" y="3225800"/>
          <p14:tracePt t="46607" x="6638925" y="3435350"/>
          <p14:tracePt t="46623" x="6623050" y="3616325"/>
          <p14:tracePt t="46640" x="6626225" y="3778250"/>
          <p14:tracePt t="46657" x="6638925" y="3937000"/>
          <p14:tracePt t="46659" x="6642100" y="3952875"/>
          <p14:tracePt t="46672" x="6673850" y="4070350"/>
          <p14:tracePt t="46689" x="6740525" y="4213225"/>
          <p14:tracePt t="46706" x="6842125" y="4356100"/>
          <p14:tracePt t="46722" x="6918325" y="4448175"/>
          <p14:tracePt t="46739" x="7010400" y="4543425"/>
          <p14:tracePt t="46756" x="7191375" y="4670425"/>
          <p14:tracePt t="46772" x="7391400" y="4759325"/>
          <p14:tracePt t="46789" x="7600950" y="4835525"/>
          <p14:tracePt t="46806" x="7800975" y="4902200"/>
          <p14:tracePt t="46823" x="7940675" y="4937125"/>
          <p14:tracePt t="46839" x="8042275" y="4940300"/>
          <p14:tracePt t="46856" x="8150225" y="4924425"/>
          <p14:tracePt t="46873" x="8242300" y="4889500"/>
          <p14:tracePt t="46889" x="8328025" y="4845050"/>
          <p14:tracePt t="46906" x="8404225" y="4781550"/>
          <p14:tracePt t="46922" x="8477250" y="4714875"/>
          <p14:tracePt t="46940" x="8550275" y="4635500"/>
          <p14:tracePt t="46957" x="8597900" y="4552950"/>
          <p14:tracePt t="46973" x="8636000" y="4457700"/>
          <p14:tracePt t="46989" x="8677275" y="4340225"/>
          <p14:tracePt t="47006" x="8715375" y="4197350"/>
          <p14:tracePt t="47022" x="8734425" y="4064000"/>
          <p14:tracePt t="47039" x="8728075" y="3927475"/>
          <p14:tracePt t="47056" x="8696325" y="3749675"/>
          <p14:tracePt t="47072" x="8655050" y="3600450"/>
          <p14:tracePt t="47089" x="8588375" y="3444875"/>
          <p14:tracePt t="47106" x="8483600" y="3282950"/>
          <p14:tracePt t="47123" x="8413750" y="3184525"/>
          <p14:tracePt t="47139" x="8366125" y="3121025"/>
          <p14:tracePt t="47157" x="8334375" y="3082925"/>
          <p14:tracePt t="47173" x="8308975" y="3057525"/>
          <p14:tracePt t="47178" x="8289925" y="3044825"/>
          <p14:tracePt t="47189" x="8258175" y="3028950"/>
          <p14:tracePt t="47206" x="8172450" y="2990850"/>
          <p14:tracePt t="47223" x="8093075" y="2968625"/>
          <p14:tracePt t="47239" x="8020050" y="2955925"/>
          <p14:tracePt t="47256" x="7959725" y="2949575"/>
          <p14:tracePt t="47273" x="7874000" y="2946400"/>
          <p14:tracePt t="47289" x="7797800" y="2946400"/>
          <p14:tracePt t="47307" x="7724775" y="2952750"/>
          <p14:tracePt t="47323" x="7645400" y="2971800"/>
          <p14:tracePt t="47339" x="7531100" y="3013075"/>
          <p14:tracePt t="47357" x="7413625" y="3063875"/>
          <p14:tracePt t="47373" x="7334250" y="3124200"/>
          <p14:tracePt t="47389" x="7273925" y="3194050"/>
          <p14:tracePt t="47407" x="7216775" y="3289300"/>
          <p14:tracePt t="47423" x="7175500" y="3375025"/>
          <p14:tracePt t="47439" x="7153275" y="3460750"/>
          <p14:tracePt t="47456" x="7137400" y="3552825"/>
          <p14:tracePt t="47474" x="7127875" y="3651250"/>
          <p14:tracePt t="47491" x="7127875" y="3759200"/>
          <p14:tracePt t="47507" x="7140575" y="3854450"/>
          <p14:tracePt t="47523" x="7153275" y="3924300"/>
          <p14:tracePt t="47539" x="7169150" y="3981450"/>
          <p14:tracePt t="47557" x="7197725" y="4048125"/>
          <p14:tracePt t="47573" x="7242175" y="4124325"/>
          <p14:tracePt t="47590" x="7299325" y="4206875"/>
          <p14:tracePt t="47606" x="7378700" y="4305300"/>
          <p14:tracePt t="47623" x="7464425" y="4375150"/>
          <p14:tracePt t="47639" x="7572375" y="4441825"/>
          <p14:tracePt t="47656" x="7673975" y="4502150"/>
          <p14:tracePt t="47674" x="7759700" y="4537075"/>
          <p14:tracePt t="47675" x="7769225" y="4537075"/>
          <p14:tracePt t="47689" x="7848600" y="4552950"/>
          <p14:tracePt t="47706" x="7940675" y="4556125"/>
          <p14:tracePt t="47722" x="8023225" y="4549775"/>
          <p14:tracePt t="47739" x="8080375" y="4530725"/>
          <p14:tracePt t="47756" x="8156575" y="4502150"/>
          <p14:tracePt t="47772" x="8239125" y="4457700"/>
          <p14:tracePt t="47789" x="8340725" y="4400550"/>
          <p14:tracePt t="47806" x="8467725" y="4314825"/>
          <p14:tracePt t="47822" x="8559800" y="4238625"/>
          <p14:tracePt t="47839" x="8670925" y="4137025"/>
          <p14:tracePt t="47857" x="8772525" y="4006850"/>
          <p14:tracePt t="47872" x="8848725" y="3844925"/>
          <p14:tracePt t="47889" x="8880475" y="3676650"/>
          <p14:tracePt t="47907" x="8886825" y="3498850"/>
          <p14:tracePt t="47923" x="8886825" y="3381375"/>
          <p14:tracePt t="47939" x="8877300" y="3267075"/>
          <p14:tracePt t="47957" x="8858250" y="3149600"/>
          <p14:tracePt t="47972" x="8836025" y="3051175"/>
          <p14:tracePt t="47989" x="8804275" y="2965450"/>
          <p14:tracePt t="48006" x="8750300" y="2867025"/>
          <p14:tracePt t="48022" x="8696325" y="2787650"/>
          <p14:tracePt t="48039" x="8658225" y="2740025"/>
          <p14:tracePt t="48056" x="8620125" y="2698750"/>
          <p14:tracePt t="48072" x="8575675" y="2663825"/>
          <p14:tracePt t="48089" x="8515350" y="2635250"/>
          <p14:tracePt t="48106" x="8426450" y="2600325"/>
          <p14:tracePt t="48122" x="8299450" y="2559050"/>
          <p14:tracePt t="48139" x="8131175" y="2530475"/>
          <p14:tracePt t="48156" x="7918450" y="2505075"/>
          <p14:tracePt t="48158" x="7896225" y="2505075"/>
          <p14:tracePt t="48172" x="7753350" y="2501900"/>
          <p14:tracePt t="48189" x="7623175" y="2511425"/>
          <p14:tracePt t="48206" x="7473950" y="2536825"/>
          <p14:tracePt t="48222" x="7356475" y="2581275"/>
          <p14:tracePt t="48239" x="7258050" y="2635250"/>
          <p14:tracePt t="48256" x="7143750" y="2717800"/>
          <p14:tracePt t="48273" x="7070725" y="2787650"/>
          <p14:tracePt t="48289" x="7004050" y="2879725"/>
          <p14:tracePt t="48306" x="6940550" y="2978150"/>
          <p14:tracePt t="48322" x="6877050" y="3105150"/>
          <p14:tracePt t="48339" x="6823075" y="3235325"/>
          <p14:tracePt t="48356" x="6775450" y="3400425"/>
          <p14:tracePt t="48372" x="6734175" y="3536950"/>
          <p14:tracePt t="48389" x="6721475" y="3644900"/>
          <p14:tracePt t="48406" x="6724650" y="3746500"/>
          <p14:tracePt t="48422" x="6743700" y="3822700"/>
          <p14:tracePt t="48439" x="6769100" y="3895725"/>
          <p14:tracePt t="48456" x="6813550" y="3994150"/>
          <p14:tracePt t="48472" x="6870700" y="4102100"/>
          <p14:tracePt t="48489" x="6965950" y="4235450"/>
          <p14:tracePt t="48506" x="7067550" y="4356100"/>
          <p14:tracePt t="48523" x="7146925" y="4438650"/>
          <p14:tracePt t="48539" x="7223125" y="4511675"/>
          <p14:tracePt t="48556" x="7283450" y="4556125"/>
          <p14:tracePt t="48572" x="7350125" y="4581525"/>
          <p14:tracePt t="48589" x="7451725" y="4603750"/>
          <p14:tracePt t="48606" x="7559675" y="4606925"/>
          <p14:tracePt t="48622" x="7661275" y="4594225"/>
          <p14:tracePt t="48639" x="7769225" y="4575175"/>
          <p14:tracePt t="48656" x="7851775" y="4543425"/>
          <p14:tracePt t="48659" x="7861300" y="4540250"/>
          <p14:tracePt t="48672" x="7918450" y="4505325"/>
          <p14:tracePt t="48690" x="7981950" y="4464050"/>
          <p14:tracePt t="48706" x="8042275" y="4406900"/>
          <p14:tracePt t="48722" x="8115300" y="4340225"/>
          <p14:tracePt t="48739" x="8188325" y="4254500"/>
          <p14:tracePt t="48756" x="8242300" y="4133850"/>
          <p14:tracePt t="48772" x="8274050" y="3990975"/>
          <p14:tracePt t="48789" x="8289925" y="3838575"/>
          <p14:tracePt t="48807" x="8293100" y="3683000"/>
          <p14:tracePt t="48822" x="8283575" y="3552825"/>
          <p14:tracePt t="48839" x="8255000" y="3438525"/>
          <p14:tracePt t="48856" x="8216900" y="3365500"/>
          <p14:tracePt t="48872" x="8197850" y="3349625"/>
          <p14:tracePt t="48911" x="8191500" y="3352800"/>
          <p14:tracePt t="48923" x="8150225" y="3365500"/>
          <p14:tracePt t="48941" x="8051800" y="3406775"/>
          <p14:tracePt t="48956" x="7940675" y="3457575"/>
          <p14:tracePt t="48972" x="7851775" y="3486150"/>
          <p14:tracePt t="48989" x="7810500" y="3492500"/>
          <p14:tracePt t="49006" x="7769225" y="3486150"/>
          <p14:tracePt t="49022" x="7673975" y="3438525"/>
          <p14:tracePt t="49039" x="7467600" y="3327400"/>
          <p14:tracePt t="49056" x="7124700" y="3168650"/>
          <p14:tracePt t="49072" x="6791325" y="3000375"/>
          <p14:tracePt t="49089" x="6515100" y="2832100"/>
          <p14:tracePt t="49106" x="6264275" y="2628900"/>
          <p14:tracePt t="49122" x="6118225" y="2486025"/>
          <p14:tracePt t="49139" x="6042025" y="2397125"/>
          <p14:tracePt t="49156" x="6003925" y="2343150"/>
          <p14:tracePt t="49159" x="6000750" y="2336800"/>
          <p14:tracePt t="49172" x="5984875" y="2311400"/>
          <p14:tracePt t="49189" x="5981700" y="2308225"/>
          <p14:tracePt t="49266" x="5981700" y="2305050"/>
          <p14:tracePt t="49268" x="5975350" y="2305050"/>
          <p14:tracePt t="49272" x="5972175" y="2301875"/>
          <p14:tracePt t="49289" x="5956300" y="2295525"/>
          <p14:tracePt t="49306" x="5937250" y="2286000"/>
          <p14:tracePt t="49322" x="5921375" y="2276475"/>
          <p14:tracePt t="49365" x="5921375" y="2273300"/>
          <p14:tracePt t="49372" x="5927725" y="2273300"/>
          <p14:tracePt t="49389" x="5934075" y="2266950"/>
          <p14:tracePt t="49407" x="5949950" y="2270125"/>
          <p14:tracePt t="49422" x="6038850" y="2317750"/>
          <p14:tracePt t="49440" x="6153150" y="2416175"/>
          <p14:tracePt t="49456" x="6276975" y="2530475"/>
          <p14:tracePt t="49472" x="6334125" y="2603500"/>
          <p14:tracePt t="49489" x="6356350" y="2644775"/>
          <p14:tracePt t="49508" x="6365875" y="2673350"/>
          <p14:tracePt t="49522" x="6372225" y="2720975"/>
          <p14:tracePt t="49539" x="6381750" y="2768600"/>
          <p14:tracePt t="49556" x="6388100" y="2803525"/>
          <p14:tracePt t="49572" x="6391275" y="2828925"/>
          <p14:tracePt t="49589" x="6397625" y="2870200"/>
          <p14:tracePt t="49606" x="6403975" y="2927350"/>
          <p14:tracePt t="49622" x="6410325" y="2990850"/>
          <p14:tracePt t="49639" x="6413500" y="3060700"/>
          <p14:tracePt t="49656" x="6416675" y="3136900"/>
          <p14:tracePt t="49672" x="6416675" y="3190875"/>
          <p14:tracePt t="49674" x="6416675" y="3200400"/>
          <p14:tracePt t="49689" x="6410325" y="3251200"/>
          <p14:tracePt t="49708" x="6423025" y="3324225"/>
          <p14:tracePt t="49722" x="6438900" y="3394075"/>
          <p14:tracePt t="49739" x="6457950" y="3463925"/>
          <p14:tracePt t="49756" x="6473825" y="3540125"/>
          <p14:tracePt t="49772" x="6489700" y="3613150"/>
          <p14:tracePt t="49789" x="6511925" y="3695700"/>
          <p14:tracePt t="49806" x="6540500" y="3797300"/>
          <p14:tracePt t="49822" x="6559550" y="3886200"/>
          <p14:tracePt t="49839" x="6575425" y="3965575"/>
          <p14:tracePt t="49856" x="6600825" y="4044950"/>
          <p14:tracePt t="49872" x="6623050" y="4111625"/>
          <p14:tracePt t="49889" x="6648450" y="4184650"/>
          <p14:tracePt t="49907" x="6683375" y="4279900"/>
          <p14:tracePt t="49922" x="6718300" y="4352925"/>
          <p14:tracePt t="49939" x="6765925" y="4432300"/>
          <p14:tracePt t="49956" x="6804025" y="4508500"/>
          <p14:tracePt t="49972" x="6838950" y="4575175"/>
          <p14:tracePt t="49989" x="6870700" y="4645025"/>
          <p14:tracePt t="50006" x="6908800" y="4730750"/>
          <p14:tracePt t="50022" x="6969125" y="4822825"/>
          <p14:tracePt t="50039" x="7035800" y="4924425"/>
          <p14:tracePt t="50056" x="7115175" y="5019675"/>
          <p14:tracePt t="50072" x="7197725" y="5108575"/>
          <p14:tracePt t="50089" x="7254875" y="5156200"/>
          <p14:tracePt t="50106" x="7286625" y="5184775"/>
          <p14:tracePt t="50122" x="7308850" y="5207000"/>
          <p14:tracePt t="50139" x="7372350" y="5241925"/>
          <p14:tracePt t="50156" x="7502525" y="5302250"/>
          <p14:tracePt t="50172" x="7654925" y="5353050"/>
          <p14:tracePt t="50174" x="7683500" y="5356225"/>
          <p14:tracePt t="50189" x="7845425" y="5397500"/>
          <p14:tracePt t="50206" x="8007350" y="5432425"/>
          <p14:tracePt t="50222" x="8093075" y="5445125"/>
          <p14:tracePt t="50239" x="8162925" y="5445125"/>
          <p14:tracePt t="50256" x="8242300" y="5432425"/>
          <p14:tracePt t="50272" x="8359775" y="5394325"/>
          <p14:tracePt t="50289" x="8464550" y="5349875"/>
          <p14:tracePt t="50306" x="8588375" y="5273675"/>
          <p14:tracePt t="50322" x="8699500" y="5168900"/>
          <p14:tracePt t="50339" x="8816975" y="5038725"/>
          <p14:tracePt t="50356" x="8950325" y="4886325"/>
          <p14:tracePt t="50372" x="9077325" y="4737100"/>
          <p14:tracePt t="50389" x="9204325" y="4578350"/>
          <p14:tracePt t="50407" x="9353550" y="4387850"/>
          <p14:tracePt t="50422" x="9490075" y="4232275"/>
          <p14:tracePt t="50439" x="9604375" y="4102100"/>
          <p14:tracePt t="50456" x="9680575" y="3971925"/>
          <p14:tracePt t="50472" x="9744075" y="3841750"/>
          <p14:tracePt t="50489" x="9788525" y="3698875"/>
          <p14:tracePt t="50506" x="9826625" y="3540125"/>
          <p14:tracePt t="50522" x="9842500" y="3390900"/>
          <p14:tracePt t="50539" x="9864725" y="3238500"/>
          <p14:tracePt t="50556" x="9877425" y="3054350"/>
          <p14:tracePt t="50573" x="9874250" y="2886075"/>
          <p14:tracePt t="50589" x="9858375" y="2736850"/>
          <p14:tracePt t="50606" x="9858375" y="2622550"/>
          <p14:tracePt t="50622" x="9848850" y="2546350"/>
          <p14:tracePt t="50639" x="9836150" y="2479675"/>
          <p14:tracePt t="50656" x="9807575" y="2397125"/>
          <p14:tracePt t="50672" x="9788525" y="2330450"/>
          <p14:tracePt t="50675" x="9785350" y="2320925"/>
          <p14:tracePt t="50689" x="9759950" y="2257425"/>
          <p14:tracePt t="50706" x="9728200" y="2187575"/>
          <p14:tracePt t="50722" x="9699625" y="2136775"/>
          <p14:tracePt t="50739" x="9658350" y="2089150"/>
          <p14:tracePt t="50756" x="9601200" y="2035175"/>
          <p14:tracePt t="50772" x="9578975" y="2016125"/>
          <p14:tracePt t="50789" x="9575800" y="2016125"/>
          <p14:tracePt t="50847" x="9569450" y="2019300"/>
          <p14:tracePt t="50855" x="9553575" y="2038350"/>
          <p14:tracePt t="50861" x="9544050" y="2057400"/>
          <p14:tracePt t="50872" x="9525000" y="2105025"/>
          <p14:tracePt t="50889" x="9502775" y="2184400"/>
          <p14:tracePt t="50907" x="9493250" y="2260600"/>
          <p14:tracePt t="50922" x="9490075" y="2333625"/>
          <p14:tracePt t="50939" x="9505950" y="2425700"/>
          <p14:tracePt t="50956" x="9525000" y="2533650"/>
          <p14:tracePt t="50972" x="9537700" y="2622550"/>
          <p14:tracePt t="50989" x="9547225" y="2720975"/>
          <p14:tracePt t="51006" x="9553575" y="2819400"/>
          <p14:tracePt t="51022" x="9559925" y="2898775"/>
          <p14:tracePt t="51039" x="9569450" y="2994025"/>
          <p14:tracePt t="51056" x="9569450" y="3108325"/>
          <p14:tracePt t="51072" x="9569450" y="3206750"/>
          <p14:tracePt t="51089" x="9566275" y="3302000"/>
          <p14:tracePt t="51105" x="9556750" y="3384550"/>
          <p14:tracePt t="51122" x="9547225" y="3467100"/>
          <p14:tracePt t="51139" x="9528175" y="3556000"/>
          <p14:tracePt t="51156" x="9505950" y="3679825"/>
          <p14:tracePt t="51158" x="9505950" y="3692525"/>
          <p14:tracePt t="51172" x="9490075" y="3794125"/>
          <p14:tracePt t="51189" x="9471025" y="3940175"/>
          <p14:tracePt t="51205" x="9442450" y="4121150"/>
          <p14:tracePt t="51222" x="9401175" y="4286250"/>
          <p14:tracePt t="51239" x="9369425" y="4375150"/>
          <p14:tracePt t="51256" x="9315450" y="4479925"/>
          <p14:tracePt t="51272" x="9267825" y="4556125"/>
          <p14:tracePt t="51289" x="9232900" y="4610100"/>
          <p14:tracePt t="51305" x="9213850" y="4635500"/>
          <p14:tracePt t="51322" x="9210675" y="4638675"/>
          <p14:tracePt t="51389" x="9210675" y="4635500"/>
          <p14:tracePt t="51395" x="9210675" y="4629150"/>
          <p14:tracePt t="51407" x="9210675" y="4613275"/>
          <p14:tracePt t="51422" x="9220200" y="4581525"/>
          <p14:tracePt t="51439" x="9239250" y="4530725"/>
          <p14:tracePt t="51456" x="9255125" y="4473575"/>
          <p14:tracePt t="51472" x="9267825" y="4391025"/>
          <p14:tracePt t="51489" x="9277350" y="4283075"/>
          <p14:tracePt t="51506" x="9277350" y="4133850"/>
          <p14:tracePt t="51522" x="9248775" y="4003675"/>
          <p14:tracePt t="51539" x="9188450" y="3851275"/>
          <p14:tracePt t="51555" x="9112250" y="3702050"/>
          <p14:tracePt t="51572" x="9045575" y="3559175"/>
          <p14:tracePt t="51589" x="8991600" y="3438525"/>
          <p14:tracePt t="51606" x="8912225" y="3321050"/>
          <p14:tracePt t="51622" x="8839200" y="3235325"/>
          <p14:tracePt t="51639" x="8756650" y="3159125"/>
          <p14:tracePt t="51656" x="8680450" y="3105150"/>
          <p14:tracePt t="51673" x="8572500" y="3063875"/>
          <p14:tracePt t="51675" x="8556625" y="3057525"/>
          <p14:tracePt t="51689" x="8448675" y="3022600"/>
          <p14:tracePt t="51705" x="8315325" y="2974975"/>
          <p14:tracePt t="51722" x="8153400" y="2905125"/>
          <p14:tracePt t="51739" x="7981950" y="2832100"/>
          <p14:tracePt t="51756" x="7807325" y="2771775"/>
          <p14:tracePt t="51772" x="7683500" y="2733675"/>
          <p14:tracePt t="51789" x="7585075" y="2701925"/>
          <p14:tracePt t="51805" x="7458075" y="2679700"/>
          <p14:tracePt t="51822" x="7334250" y="2670175"/>
          <p14:tracePt t="51839" x="7251700" y="2663825"/>
          <p14:tracePt t="51855" x="7181850" y="2660650"/>
          <p14:tracePt t="51872" x="7105650" y="2654300"/>
          <p14:tracePt t="51889" x="7038975" y="2654300"/>
          <p14:tracePt t="51905" x="6975475" y="2657475"/>
          <p14:tracePt t="51922" x="6921500" y="2667000"/>
          <p14:tracePt t="51939" x="6889750" y="2679700"/>
          <p14:tracePt t="51955" x="6842125" y="2705100"/>
          <p14:tracePt t="51972" x="6804025" y="2733675"/>
          <p14:tracePt t="51989" x="6788150" y="2746375"/>
          <p14:tracePt t="52005" x="6775450" y="2759075"/>
          <p14:tracePt t="52022" x="6762750" y="2778125"/>
          <p14:tracePt t="52039" x="6750050" y="2816225"/>
          <p14:tracePt t="52056" x="6734175" y="2876550"/>
          <p14:tracePt t="52072" x="6721475" y="2955925"/>
          <p14:tracePt t="52089" x="6715125" y="3044825"/>
          <p14:tracePt t="52105" x="6715125" y="3124200"/>
          <p14:tracePt t="52122" x="6718300" y="3190875"/>
          <p14:tracePt t="52139" x="6718300" y="3241675"/>
          <p14:tracePt t="52155" x="6718300" y="3282950"/>
          <p14:tracePt t="52172" x="6724650" y="3330575"/>
          <p14:tracePt t="52174" x="6727825" y="3333750"/>
          <p14:tracePt t="52189" x="6734175" y="3378200"/>
          <p14:tracePt t="52205" x="6743700" y="3435350"/>
          <p14:tracePt t="52223" x="6756400" y="3502025"/>
          <p14:tracePt t="52239" x="6769100" y="3559175"/>
          <p14:tracePt t="52257" x="6788150" y="3635375"/>
          <p14:tracePt t="52272" x="6804025" y="3708400"/>
          <p14:tracePt t="52289" x="6826250" y="3794125"/>
          <p14:tracePt t="52305" x="6861175" y="3892550"/>
          <p14:tracePt t="52322" x="6886575" y="3975100"/>
          <p14:tracePt t="52339" x="6905625" y="4048125"/>
          <p14:tracePt t="52355" x="6921500" y="4105275"/>
          <p14:tracePt t="52372" x="6934200" y="4143375"/>
          <p14:tracePt t="52389" x="6950075" y="4175125"/>
          <p14:tracePt t="52405" x="6972300" y="4203700"/>
          <p14:tracePt t="52422" x="7000875" y="4244975"/>
          <p14:tracePt t="52439" x="7042150" y="4292600"/>
          <p14:tracePt t="52457" x="7118350" y="4365625"/>
          <p14:tracePt t="52472" x="7185025" y="4406900"/>
          <p14:tracePt t="52489" x="7248525" y="4435475"/>
          <p14:tracePt t="52505" x="7327900" y="4470400"/>
          <p14:tracePt t="52522" x="7413625" y="4486275"/>
          <p14:tracePt t="52539" x="7493000" y="4502150"/>
          <p14:tracePt t="52556" x="7546975" y="4508500"/>
          <p14:tracePt t="52572" x="7597775" y="4508500"/>
          <p14:tracePt t="52589" x="7680325" y="4508500"/>
          <p14:tracePt t="52605" x="7772400" y="4502150"/>
          <p14:tracePt t="52622" x="7861300" y="4492625"/>
          <p14:tracePt t="52639" x="7918450" y="4486275"/>
          <p14:tracePt t="52655" x="7975600" y="4470400"/>
          <p14:tracePt t="52672" x="8035925" y="4448175"/>
          <p14:tracePt t="52674" x="8045450" y="4445000"/>
          <p14:tracePt t="52688" x="8105775" y="4416425"/>
          <p14:tracePt t="52705" x="8188325" y="4368800"/>
          <p14:tracePt t="52722" x="8270875" y="4308475"/>
          <p14:tracePt t="52738" x="8372475" y="4219575"/>
          <p14:tracePt t="52755" x="8496300" y="4117975"/>
          <p14:tracePt t="52772" x="8575675" y="4025900"/>
          <p14:tracePt t="52789" x="8607425" y="3959225"/>
          <p14:tracePt t="52805" x="8629650" y="3895725"/>
          <p14:tracePt t="52822" x="8648700" y="3806825"/>
          <p14:tracePt t="52838" x="8648700" y="3724275"/>
          <p14:tracePt t="52855" x="8616950" y="3629025"/>
          <p14:tracePt t="52872" x="8540750" y="3476625"/>
          <p14:tracePt t="52888" x="8467725" y="3362325"/>
          <p14:tracePt t="52905" x="8394700" y="3263900"/>
          <p14:tracePt t="52922" x="8324850" y="3194050"/>
          <p14:tracePt t="52939" x="8264525" y="3133725"/>
          <p14:tracePt t="52957" x="8207375" y="3086100"/>
          <p14:tracePt t="52973" x="8147050" y="3041650"/>
          <p14:tracePt t="52989" x="8086725" y="3003550"/>
          <p14:tracePt t="53006" x="8016875" y="2959100"/>
          <p14:tracePt t="53022" x="7959725" y="2930525"/>
          <p14:tracePt t="53038" x="7889875" y="2901950"/>
          <p14:tracePt t="53055" x="7810500" y="2876550"/>
          <p14:tracePt t="53072" x="7756525" y="2860675"/>
          <p14:tracePt t="53089" x="7737475" y="2854325"/>
          <p14:tracePt t="53105" x="7724775" y="2851150"/>
          <p14:tracePt t="53122" x="7705725" y="2851150"/>
          <p14:tracePt t="53138" x="7661275" y="2844800"/>
          <p14:tracePt t="53155" x="7610475" y="2844800"/>
          <p14:tracePt t="53172" x="7553325" y="2844800"/>
          <p14:tracePt t="53188" x="7499350" y="2841625"/>
          <p14:tracePt t="53207" x="7442200" y="2847975"/>
          <p14:tracePt t="53222" x="7407275" y="2863850"/>
          <p14:tracePt t="53238" x="7369175" y="2876550"/>
          <p14:tracePt t="53255" x="7334250" y="2898775"/>
          <p14:tracePt t="53272" x="7308850" y="2914650"/>
          <p14:tracePt t="53288" x="7292975" y="2930525"/>
          <p14:tracePt t="53305" x="7270750" y="2959100"/>
          <p14:tracePt t="53322" x="7245350" y="3003550"/>
          <p14:tracePt t="53338" x="7226300" y="3067050"/>
          <p14:tracePt t="53355" x="7204075" y="3136900"/>
          <p14:tracePt t="53372" x="7188200" y="3203575"/>
          <p14:tracePt t="53389" x="7169150" y="3263900"/>
          <p14:tracePt t="53406" x="7153275" y="3308350"/>
          <p14:tracePt t="53425" x="7153275" y="3336925"/>
          <p14:tracePt t="53439" x="7146925" y="3362325"/>
          <p14:tracePt t="53456" x="7140575" y="3400425"/>
          <p14:tracePt t="53472" x="7134225" y="3441700"/>
          <p14:tracePt t="53489" x="7124700" y="3498850"/>
          <p14:tracePt t="53506" x="7112000" y="3565525"/>
          <p14:tracePt t="53522" x="7092950" y="3638550"/>
          <p14:tracePt t="53538" x="7083425" y="3683000"/>
          <p14:tracePt t="53555" x="7077075" y="3711575"/>
          <p14:tracePt t="53572" x="7077075" y="3736975"/>
          <p14:tracePt t="53589" x="7077075" y="3759200"/>
          <p14:tracePt t="53605" x="7077075" y="3784600"/>
          <p14:tracePt t="53622" x="7077075" y="3819525"/>
          <p14:tracePt t="53638" x="7080250" y="3860800"/>
          <p14:tracePt t="53655" x="7083425" y="3924300"/>
          <p14:tracePt t="53672" x="7083425" y="3994150"/>
          <p14:tracePt t="53673" x="7083425" y="4000500"/>
          <p14:tracePt t="53688" x="7092950" y="4070350"/>
          <p14:tracePt t="53705" x="7112000" y="4146550"/>
          <p14:tracePt t="53722" x="7137400" y="4213225"/>
          <p14:tracePt t="53739" x="7162800" y="4244975"/>
          <p14:tracePt t="53755" x="7185025" y="4273550"/>
          <p14:tracePt t="53772" x="7235825" y="4314825"/>
          <p14:tracePt t="53789" x="7337425" y="4375150"/>
          <p14:tracePt t="53805" x="7448550" y="4429125"/>
          <p14:tracePt t="53822" x="7556500" y="4460875"/>
          <p14:tracePt t="53838" x="7635875" y="4473575"/>
          <p14:tracePt t="53855" x="7696200" y="4476750"/>
          <p14:tracePt t="53872" x="7737475" y="4476750"/>
          <p14:tracePt t="53888" x="7788275" y="4470400"/>
          <p14:tracePt t="53905" x="7858125" y="4451350"/>
          <p14:tracePt t="53922" x="7966075" y="4416425"/>
          <p14:tracePt t="53938" x="8067675" y="4381500"/>
          <p14:tracePt t="53955" x="8162925" y="4340225"/>
          <p14:tracePt t="53973" x="8223250" y="4305300"/>
          <p14:tracePt t="53989" x="8264525" y="4276725"/>
          <p14:tracePt t="54005" x="8308975" y="4244975"/>
          <p14:tracePt t="54023" x="8350250" y="4210050"/>
          <p14:tracePt t="54038" x="8394700" y="4175125"/>
          <p14:tracePt t="54055" x="8458200" y="4127500"/>
          <p14:tracePt t="54072" x="8518525" y="4054475"/>
          <p14:tracePt t="54089" x="8620125" y="3921125"/>
          <p14:tracePt t="54105" x="8709025" y="3778250"/>
          <p14:tracePt t="54122" x="8763000" y="3657600"/>
          <p14:tracePt t="54138" x="8788400" y="3578225"/>
          <p14:tracePt t="54155" x="8801100" y="3511550"/>
          <p14:tracePt t="54173" x="8804275" y="3429000"/>
          <p14:tracePt t="54176" x="8804275" y="3409950"/>
          <p14:tracePt t="54188" x="8797925" y="3359150"/>
          <p14:tracePt t="54205" x="8785225" y="3292475"/>
          <p14:tracePt t="54222" x="8747125" y="3225800"/>
          <p14:tracePt t="54238" x="8709025" y="3162300"/>
          <p14:tracePt t="54255" x="8658225" y="3105150"/>
          <p14:tracePt t="54272" x="8585200" y="3035300"/>
          <p14:tracePt t="54288" x="8464550" y="2952750"/>
          <p14:tracePt t="54305" x="8334375" y="2873375"/>
          <p14:tracePt t="54322" x="8188325" y="2800350"/>
          <p14:tracePt t="54339" x="8029575" y="2752725"/>
          <p14:tracePt t="54355" x="7950200" y="2733675"/>
          <p14:tracePt t="54372" x="7886700" y="2724150"/>
          <p14:tracePt t="54388" x="7848600" y="2717800"/>
          <p14:tracePt t="54405" x="7823200" y="2717800"/>
          <p14:tracePt t="54422" x="7788275" y="2711450"/>
          <p14:tracePt t="54438" x="7718425" y="2711450"/>
          <p14:tracePt t="54455" x="7667625" y="2724150"/>
          <p14:tracePt t="54472" x="7613650" y="2736850"/>
          <p14:tracePt t="54488" x="7581900" y="2759075"/>
          <p14:tracePt t="54505" x="7550150" y="2784475"/>
          <p14:tracePt t="54522" x="7508875" y="2825750"/>
          <p14:tracePt t="54538" x="7464425" y="2870200"/>
          <p14:tracePt t="54555" x="7432675" y="2911475"/>
          <p14:tracePt t="54572" x="7394575" y="2962275"/>
          <p14:tracePt t="54588" x="7362825" y="3006725"/>
          <p14:tracePt t="54605" x="7334250" y="3051175"/>
          <p14:tracePt t="54622" x="7312025" y="3111500"/>
          <p14:tracePt t="54638" x="7286625" y="3178175"/>
          <p14:tracePt t="54655" x="7254875" y="3260725"/>
          <p14:tracePt t="54672" x="7216775" y="3352800"/>
          <p14:tracePt t="54674" x="7216775" y="3359150"/>
          <p14:tracePt t="54688" x="7197725" y="3419475"/>
          <p14:tracePt t="54706" x="7185025" y="3492500"/>
          <p14:tracePt t="54722" x="7175500" y="3584575"/>
          <p14:tracePt t="54739" x="7175500" y="3667125"/>
          <p14:tracePt t="54755" x="7181850" y="3743325"/>
          <p14:tracePt t="54772" x="7207250" y="3816350"/>
          <p14:tracePt t="54789" x="7242175" y="3902075"/>
          <p14:tracePt t="54805" x="7277100" y="3990975"/>
          <p14:tracePt t="54822" x="7308850" y="4073525"/>
          <p14:tracePt t="54838" x="7334250" y="4127500"/>
          <p14:tracePt t="54855" x="7359650" y="4168775"/>
          <p14:tracePt t="54872" x="7388225" y="4203700"/>
          <p14:tracePt t="54888" x="7410450" y="4232275"/>
          <p14:tracePt t="54905" x="7442200" y="4260850"/>
          <p14:tracePt t="54922" x="7493000" y="4295775"/>
          <p14:tracePt t="54938" x="7559675" y="4333875"/>
          <p14:tracePt t="54955" x="7613650" y="4359275"/>
          <p14:tracePt t="54972" x="7661275" y="4375150"/>
          <p14:tracePt t="54988" x="7708900" y="4381500"/>
          <p14:tracePt t="55005" x="7756525" y="4384675"/>
          <p14:tracePt t="55022" x="7826375" y="4384675"/>
          <p14:tracePt t="55038" x="7908925" y="4384675"/>
          <p14:tracePt t="55055" x="7994650" y="4384675"/>
          <p14:tracePt t="55072" x="8067675" y="4394200"/>
          <p14:tracePt t="55088" x="8105775" y="4394200"/>
          <p14:tracePt t="55105" x="8137525" y="4384675"/>
          <p14:tracePt t="55122" x="8169275" y="4371975"/>
          <p14:tracePt t="55138" x="8216900" y="4346575"/>
          <p14:tracePt t="55155" x="8264525" y="4318000"/>
          <p14:tracePt t="55158" x="8274050" y="4314825"/>
          <p14:tracePt t="55172" x="8286750" y="4302125"/>
          <p14:tracePt t="55189" x="8299450" y="4289425"/>
          <p14:tracePt t="55205" x="8328025" y="4254500"/>
          <p14:tracePt t="55222" x="8369300" y="4191000"/>
          <p14:tracePt t="55239" x="8394700" y="4127500"/>
          <p14:tracePt t="55255" x="8407400" y="4048125"/>
          <p14:tracePt t="55274" x="8407400" y="3949700"/>
          <p14:tracePt t="55288" x="8404225" y="3895725"/>
          <p14:tracePt t="55305" x="8388350" y="3832225"/>
          <p14:tracePt t="55322" x="8369300" y="3740150"/>
          <p14:tracePt t="55338" x="8347075" y="3657600"/>
          <p14:tracePt t="55355" x="8337550" y="3613150"/>
          <p14:tracePt t="55372" x="8328025" y="3575050"/>
          <p14:tracePt t="55388" x="8315325" y="3546475"/>
          <p14:tracePt t="55405" x="8302625" y="3514725"/>
          <p14:tracePt t="55422" x="8289925" y="3476625"/>
          <p14:tracePt t="55438" x="8274050" y="3432175"/>
          <p14:tracePt t="55455" x="8248650" y="3387725"/>
          <p14:tracePt t="55472" x="8229600" y="3352800"/>
          <p14:tracePt t="55488" x="8210550" y="3330575"/>
          <p14:tracePt t="55505" x="8185150" y="3311525"/>
          <p14:tracePt t="55522" x="8131175" y="3279775"/>
          <p14:tracePt t="55538" x="8080375" y="3263900"/>
          <p14:tracePt t="55555" x="8051800" y="3251200"/>
          <p14:tracePt t="55572" x="8023225" y="3248025"/>
          <p14:tracePt t="55589" x="8020050" y="3248025"/>
          <p14:tracePt t="55675" x="8016875" y="3244850"/>
          <p14:tracePt t="55681" x="8013700" y="3238500"/>
          <p14:tracePt t="55688" x="8007350" y="3228975"/>
          <p14:tracePt t="55705" x="7988300" y="3197225"/>
          <p14:tracePt t="55722" x="7950200" y="3140075"/>
          <p14:tracePt t="55739" x="7905750" y="3089275"/>
          <p14:tracePt t="55755" x="7864475" y="3060700"/>
          <p14:tracePt t="55772" x="7829550" y="3048000"/>
          <p14:tracePt t="55788" x="7785100" y="3044825"/>
          <p14:tracePt t="55805" x="7715250" y="3044825"/>
          <p14:tracePt t="55822" x="7616825" y="3073400"/>
          <p14:tracePt t="55838" x="7527925" y="3101975"/>
          <p14:tracePt t="55855" x="7461250" y="3133725"/>
          <p14:tracePt t="55872" x="7426325" y="3159125"/>
          <p14:tracePt t="55889" x="7413625" y="3178175"/>
          <p14:tracePt t="55905" x="7400925" y="3194050"/>
          <p14:tracePt t="55922" x="7381875" y="3241675"/>
          <p14:tracePt t="55938" x="7343775" y="3321050"/>
          <p14:tracePt t="55955" x="7312025" y="3403600"/>
          <p14:tracePt t="55973" x="7292975" y="3473450"/>
          <p14:tracePt t="55988" x="7280275" y="3530600"/>
          <p14:tracePt t="56005" x="7261225" y="3587750"/>
          <p14:tracePt t="56022" x="7242175" y="3638550"/>
          <p14:tracePt t="56038" x="7235825" y="3679825"/>
          <p14:tracePt t="56055" x="7226300" y="3727450"/>
          <p14:tracePt t="56072" x="7216775" y="3790950"/>
          <p14:tracePt t="56088" x="7219950" y="3848100"/>
          <p14:tracePt t="56105" x="7235825" y="3924300"/>
          <p14:tracePt t="56122" x="7261225" y="4016375"/>
          <p14:tracePt t="56138" x="7286625" y="4086225"/>
          <p14:tracePt t="56155" x="7305675" y="4121150"/>
          <p14:tracePt t="56172" x="7331075" y="4159250"/>
          <p14:tracePt t="56174" x="7331075" y="4162425"/>
          <p14:tracePt t="56188" x="7346950" y="4181475"/>
          <p14:tracePt t="56205" x="7381875" y="4210050"/>
          <p14:tracePt t="56222" x="7445375" y="4244975"/>
          <p14:tracePt t="56238" x="7505700" y="4264025"/>
          <p14:tracePt t="56255" x="7559675" y="4283075"/>
          <p14:tracePt t="56272" x="7623175" y="4295775"/>
          <p14:tracePt t="56288" x="7686675" y="4298950"/>
          <p14:tracePt t="56305" x="7766050" y="4298950"/>
          <p14:tracePt t="56322" x="7867650" y="4286250"/>
          <p14:tracePt t="56338" x="7927975" y="4276725"/>
          <p14:tracePt t="56355" x="7966075" y="4267200"/>
          <p14:tracePt t="56372" x="8004175" y="4244975"/>
          <p14:tracePt t="56388" x="8061325" y="4210050"/>
          <p14:tracePt t="56405" x="8115300" y="4175125"/>
          <p14:tracePt t="56422" x="8156575" y="4140200"/>
          <p14:tracePt t="56439" x="8197850" y="4105275"/>
          <p14:tracePt t="56455" x="8242300" y="4064000"/>
          <p14:tracePt t="56472" x="8286750" y="4013200"/>
          <p14:tracePt t="56488" x="8315325" y="3952875"/>
          <p14:tracePt t="56505" x="8347075" y="3863975"/>
          <p14:tracePt t="56522" x="8378825" y="3711575"/>
          <p14:tracePt t="56538" x="8382000" y="3549650"/>
          <p14:tracePt t="56555" x="8356600" y="3390900"/>
          <p14:tracePt t="56572" x="8331200" y="3241675"/>
          <p14:tracePt t="56588" x="8305800" y="3159125"/>
          <p14:tracePt t="56605" x="8277225" y="3092450"/>
          <p14:tracePt t="56622" x="8239125" y="3041650"/>
          <p14:tracePt t="56638" x="8191500" y="2997200"/>
          <p14:tracePt t="56655" x="8153400" y="2965450"/>
          <p14:tracePt t="56673" x="8086725" y="2927350"/>
          <p14:tracePt t="56678" x="8058150" y="2914650"/>
          <p14:tracePt t="56688" x="8013700" y="2898775"/>
          <p14:tracePt t="56705" x="7943850" y="2886075"/>
          <p14:tracePt t="56722" x="7870825" y="2886075"/>
          <p14:tracePt t="56738" x="7781925" y="2901950"/>
          <p14:tracePt t="56755" x="7677150" y="2936875"/>
          <p14:tracePt t="56772" x="7572375" y="2984500"/>
          <p14:tracePt t="56788" x="7521575" y="3025775"/>
          <p14:tracePt t="56805" x="7493000" y="3060700"/>
          <p14:tracePt t="56822" x="7470775" y="3111500"/>
          <p14:tracePt t="56838" x="7432675" y="3209925"/>
          <p14:tracePt t="56855" x="7410450" y="3311525"/>
          <p14:tracePt t="56871" x="7404100" y="3432175"/>
          <p14:tracePt t="56888" x="7397750" y="3597275"/>
          <p14:tracePt t="56905" x="7394575" y="3736975"/>
          <p14:tracePt t="56922" x="7400925" y="3851275"/>
          <p14:tracePt t="56938" x="7407275" y="3924300"/>
          <p14:tracePt t="56955" x="7413625" y="4000500"/>
          <p14:tracePt t="56974" x="7435850" y="4095750"/>
          <p14:tracePt t="56988" x="7467600" y="4213225"/>
          <p14:tracePt t="57005" x="7502525" y="4340225"/>
          <p14:tracePt t="57022" x="7537450" y="4454525"/>
          <p14:tracePt t="57038" x="7585075" y="4540250"/>
          <p14:tracePt t="57055" x="7635875" y="4613275"/>
          <p14:tracePt t="57072" x="7680325" y="4667250"/>
          <p14:tracePt t="57088" x="7715250" y="4711700"/>
          <p14:tracePt t="57105" x="7772400" y="4759325"/>
          <p14:tracePt t="57122" x="7826375" y="4784725"/>
          <p14:tracePt t="57138" x="7870825" y="4791075"/>
          <p14:tracePt t="57155" x="7927975" y="4787900"/>
          <p14:tracePt t="57172" x="8007350" y="4772025"/>
          <p14:tracePt t="57188" x="8061325" y="4759325"/>
          <p14:tracePt t="57205" x="8102600" y="4746625"/>
          <p14:tracePt t="57222" x="8156575" y="4724400"/>
          <p14:tracePt t="57238" x="8204200" y="4692650"/>
          <p14:tracePt t="57255" x="8248650" y="4651375"/>
          <p14:tracePt t="57272" x="8305800" y="4587875"/>
          <p14:tracePt t="57288" x="8356600" y="4514850"/>
          <p14:tracePt t="57305" x="8407400" y="4410075"/>
          <p14:tracePt t="57321" x="8445500" y="4305300"/>
          <p14:tracePt t="57338" x="8467725" y="4191000"/>
          <p14:tracePt t="57355" x="8477250" y="4114800"/>
          <p14:tracePt t="57372" x="8480425" y="4054475"/>
          <p14:tracePt t="57388" x="8474075" y="4006850"/>
          <p14:tracePt t="57405" x="8458200" y="3949700"/>
          <p14:tracePt t="57423" x="8423275" y="3841750"/>
          <p14:tracePt t="57438" x="8375650" y="3705225"/>
          <p14:tracePt t="57455" x="8337550" y="3587750"/>
          <p14:tracePt t="57472" x="8293100" y="3489325"/>
          <p14:tracePt t="57488" x="8261350" y="3432175"/>
          <p14:tracePt t="57505" x="8239125" y="3403600"/>
          <p14:tracePt t="57522" x="8213725" y="3384550"/>
          <p14:tracePt t="57538" x="8166100" y="3355975"/>
          <p14:tracePt t="57555" x="8105775" y="3333750"/>
          <p14:tracePt t="57572" x="8042275" y="3314700"/>
          <p14:tracePt t="57588" x="7966075" y="3295650"/>
          <p14:tracePt t="57605" x="7918450" y="3286125"/>
          <p14:tracePt t="57622" x="7864475" y="3282950"/>
          <p14:tracePt t="57638" x="7813675" y="3282950"/>
          <p14:tracePt t="57655" x="7778750" y="3286125"/>
          <p14:tracePt t="57672" x="7750175" y="3295650"/>
          <p14:tracePt t="57688" x="7727950" y="3302000"/>
          <p14:tracePt t="57705" x="7699375" y="3314700"/>
          <p14:tracePt t="57721" x="7670800" y="3330575"/>
          <p14:tracePt t="57738" x="7635875" y="3359150"/>
          <p14:tracePt t="57755" x="7607300" y="3400425"/>
          <p14:tracePt t="57772" x="7578725" y="3444875"/>
          <p14:tracePt t="57788" x="7550150" y="3502025"/>
          <p14:tracePt t="57805" x="7527925" y="3549650"/>
          <p14:tracePt t="57821" x="7515225" y="3581400"/>
          <p14:tracePt t="57839" x="7499350" y="3613150"/>
          <p14:tracePt t="57855" x="7493000" y="3651250"/>
          <p14:tracePt t="57872" x="7480300" y="3702050"/>
          <p14:tracePt t="57888" x="7473950" y="3746500"/>
          <p14:tracePt t="57905" x="7467600" y="3803650"/>
          <p14:tracePt t="57922" x="7467600" y="3876675"/>
          <p14:tracePt t="57938" x="7467600" y="3927475"/>
          <p14:tracePt t="57955" x="7470775" y="3971925"/>
          <p14:tracePt t="57972" x="7483475" y="4013200"/>
          <p14:tracePt t="57988" x="7502525" y="4057650"/>
          <p14:tracePt t="58005" x="7537450" y="4102100"/>
          <p14:tracePt t="58022" x="7607300" y="4149725"/>
          <p14:tracePt t="58038" x="7693025" y="4200525"/>
          <p14:tracePt t="58055" x="7835900" y="4264025"/>
          <p14:tracePt t="58071" x="7997825" y="4311650"/>
          <p14:tracePt t="58088" x="8128000" y="4340225"/>
          <p14:tracePt t="58105" x="8210550" y="4343400"/>
          <p14:tracePt t="58121" x="8274050" y="4343400"/>
          <p14:tracePt t="58139" x="8321675" y="4333875"/>
          <p14:tracePt t="58155" x="8356600" y="4318000"/>
          <p14:tracePt t="58172" x="8410575" y="4289425"/>
          <p14:tracePt t="58177" x="8426450" y="4279900"/>
          <p14:tracePt t="58188" x="8458200" y="4257675"/>
          <p14:tracePt t="58205" x="8486775" y="4229100"/>
          <p14:tracePt t="58223" x="8509000" y="4197350"/>
          <p14:tracePt t="58238" x="8531225" y="4165600"/>
          <p14:tracePt t="58255" x="8547100" y="4140200"/>
          <p14:tracePt t="58272" x="8553450" y="4124325"/>
          <p14:tracePt t="58288" x="8559800" y="4111625"/>
          <p14:tracePt t="58305" x="8566150" y="4095750"/>
          <p14:tracePt t="58322" x="8569325" y="4067175"/>
          <p14:tracePt t="58338" x="8572500" y="4025900"/>
          <p14:tracePt t="58355" x="8582025" y="3959225"/>
          <p14:tracePt t="58372" x="8588375" y="3873500"/>
          <p14:tracePt t="58388" x="8591550" y="3822700"/>
          <p14:tracePt t="58405" x="8591550" y="3790950"/>
          <p14:tracePt t="58422" x="8591550" y="3765550"/>
          <p14:tracePt t="58438" x="8591550" y="3752850"/>
          <p14:tracePt t="58471" x="8582025" y="3746500"/>
          <p14:tracePt t="58488" x="8572500" y="3740150"/>
          <p14:tracePt t="58505" x="8550275" y="3730625"/>
          <p14:tracePt t="58521" x="8515350" y="3727450"/>
          <p14:tracePt t="58538" x="8486775" y="3730625"/>
          <p14:tracePt t="58555" x="8451850" y="3746500"/>
          <p14:tracePt t="58571" x="8407400" y="3778250"/>
          <p14:tracePt t="58588" x="8375650" y="3813175"/>
          <p14:tracePt t="58605" x="8366125" y="3838575"/>
          <p14:tracePt t="58622" x="8353425" y="3870325"/>
          <p14:tracePt t="58638" x="8340725" y="3921125"/>
          <p14:tracePt t="58655" x="8331200" y="3965575"/>
          <p14:tracePt t="58673" x="8331200" y="4022725"/>
          <p14:tracePt t="58677" x="8331200" y="4035425"/>
          <p14:tracePt t="58688" x="8331200" y="4076700"/>
          <p14:tracePt t="58705" x="8347075" y="4143375"/>
          <p14:tracePt t="58722" x="8372475" y="4238625"/>
          <p14:tracePt t="58738" x="8407400" y="4321175"/>
          <p14:tracePt t="58755" x="8464550" y="4397375"/>
          <p14:tracePt t="58772" x="8512175" y="4429125"/>
          <p14:tracePt t="58788" x="8569325" y="4448175"/>
          <p14:tracePt t="58805" x="8639175" y="4460875"/>
          <p14:tracePt t="58821" x="8702675" y="4470400"/>
          <p14:tracePt t="58838" x="8728075" y="4470400"/>
          <p14:tracePt t="58855" x="8743950" y="4464050"/>
          <p14:tracePt t="58872" x="8763000" y="4445000"/>
          <p14:tracePt t="58888" x="8778875" y="4422775"/>
          <p14:tracePt t="58905" x="8794750" y="4394200"/>
          <p14:tracePt t="58922" x="8810625" y="4359275"/>
          <p14:tracePt t="58939" x="8816975" y="4330700"/>
          <p14:tracePt t="58955" x="8826500" y="4286250"/>
          <p14:tracePt t="58972" x="8823325" y="4229100"/>
          <p14:tracePt t="58988" x="8807450" y="4159250"/>
          <p14:tracePt t="59005" x="8782050" y="4108450"/>
          <p14:tracePt t="59021" x="8756650" y="4070350"/>
          <p14:tracePt t="59038" x="8740775" y="4051300"/>
          <p14:tracePt t="59054" x="8731250" y="4041775"/>
          <p14:tracePt t="59071" x="8715375" y="4029075"/>
          <p14:tracePt t="59088" x="8689975" y="4010025"/>
          <p14:tracePt t="59104" x="8670925" y="4000500"/>
          <p14:tracePt t="59121" x="8651875" y="3990975"/>
          <p14:tracePt t="59138" x="8616950" y="3984625"/>
          <p14:tracePt t="59155" x="8569325" y="3984625"/>
          <p14:tracePt t="59171" x="8537575" y="3984625"/>
          <p14:tracePt t="59173" x="8534400" y="3984625"/>
          <p14:tracePt t="59188" x="8512175" y="3984625"/>
          <p14:tracePt t="59206" x="8496300" y="3984625"/>
          <p14:tracePt t="59221" x="8474075" y="3990975"/>
          <p14:tracePt t="59238" x="8451850" y="4003675"/>
          <p14:tracePt t="59255" x="8432800" y="4019550"/>
          <p14:tracePt t="59271" x="8391525" y="4060825"/>
          <p14:tracePt t="59288" x="8353425" y="4114800"/>
          <p14:tracePt t="59304" x="8331200" y="4168775"/>
          <p14:tracePt t="59321" x="8321675" y="4229100"/>
          <p14:tracePt t="59338" x="8321675" y="4295775"/>
          <p14:tracePt t="59354" x="8331200" y="4337050"/>
          <p14:tracePt t="59371" x="8343900" y="4362450"/>
          <p14:tracePt t="59388" x="8366125" y="4391025"/>
          <p14:tracePt t="59404" x="8404225" y="4419600"/>
          <p14:tracePt t="59421" x="8461375" y="4445000"/>
          <p14:tracePt t="59438" x="8528050" y="4464050"/>
          <p14:tracePt t="59455" x="8578850" y="4473575"/>
          <p14:tracePt t="59471" x="8620125" y="4479925"/>
          <p14:tracePt t="59488" x="8655050" y="4479925"/>
          <p14:tracePt t="59505" x="8699500" y="4467225"/>
          <p14:tracePt t="59521" x="8731250" y="4454525"/>
          <p14:tracePt t="59538" x="8759825" y="4432300"/>
          <p14:tracePt t="59554" x="8794750" y="4394200"/>
          <p14:tracePt t="59571" x="8823325" y="4359275"/>
          <p14:tracePt t="59588" x="8839200" y="4330700"/>
          <p14:tracePt t="59605" x="8848725" y="4311650"/>
          <p14:tracePt t="59621" x="8855075" y="4286250"/>
          <p14:tracePt t="59638" x="8864600" y="4251325"/>
          <p14:tracePt t="59655" x="8867775" y="4216400"/>
          <p14:tracePt t="59671" x="8867775" y="4184650"/>
          <p14:tracePt t="59673" x="8867775" y="4181475"/>
          <p14:tracePt t="59688" x="8864600" y="4156075"/>
          <p14:tracePt t="59704" x="8861425" y="4133850"/>
          <p14:tracePt t="59721" x="8855075" y="4111625"/>
          <p14:tracePt t="59738" x="8845550" y="4086225"/>
          <p14:tracePt t="59755" x="8836025" y="4067175"/>
          <p14:tracePt t="59771" x="8826500" y="4054475"/>
          <p14:tracePt t="59788" x="8810625" y="4038600"/>
          <p14:tracePt t="59804" x="8791575" y="4019550"/>
          <p14:tracePt t="59821" x="8772525" y="4010025"/>
          <p14:tracePt t="59838" x="8743950" y="3994150"/>
          <p14:tracePt t="59855" x="8724900" y="3981450"/>
          <p14:tracePt t="59872" x="8693150" y="3962400"/>
          <p14:tracePt t="59888" x="8648700" y="3949700"/>
          <p14:tracePt t="59904" x="8623300" y="3937000"/>
          <p14:tracePt t="59921" x="8604250" y="3933825"/>
          <p14:tracePt t="59938" x="8578850" y="3930650"/>
          <p14:tracePt t="59954" x="8547100" y="3930650"/>
          <p14:tracePt t="59971" x="8528050" y="3930650"/>
          <p14:tracePt t="59988" x="8509000" y="3933825"/>
          <p14:tracePt t="60004" x="8483600" y="3943350"/>
          <p14:tracePt t="60021" x="8455025" y="3956050"/>
          <p14:tracePt t="60038" x="8435975" y="3968750"/>
          <p14:tracePt t="60055" x="8426450" y="3978275"/>
          <p14:tracePt t="60071" x="8413750" y="3990975"/>
          <p14:tracePt t="60088" x="8401050" y="4010025"/>
          <p14:tracePt t="60105" x="8391525" y="4025900"/>
          <p14:tracePt t="60122" x="8385175" y="4041775"/>
          <p14:tracePt t="60139" x="8385175" y="4054475"/>
          <p14:tracePt t="60155" x="8385175" y="4073525"/>
          <p14:tracePt t="60172" x="8391525" y="4117975"/>
          <p14:tracePt t="60177" x="8397875" y="4127500"/>
          <p14:tracePt t="60188" x="8407400" y="4159250"/>
          <p14:tracePt t="60205" x="8432800" y="4219575"/>
          <p14:tracePt t="60221" x="8461375" y="4267200"/>
          <p14:tracePt t="60238" x="8496300" y="4311650"/>
          <p14:tracePt t="60254" x="8547100" y="4352925"/>
          <p14:tracePt t="60271" x="8591550" y="4381500"/>
          <p14:tracePt t="60289" x="8620125" y="4397375"/>
          <p14:tracePt t="60305" x="8648700" y="4406900"/>
          <p14:tracePt t="60322" x="8696325" y="4416425"/>
          <p14:tracePt t="60339" x="8728075" y="4422775"/>
          <p14:tracePt t="60355" x="8753475" y="4425950"/>
          <p14:tracePt t="60371" x="8769350" y="4425950"/>
          <p14:tracePt t="60388" x="8778875" y="4425950"/>
          <p14:tracePt t="60404" x="8794750" y="4419600"/>
          <p14:tracePt t="60421" x="8823325" y="4403725"/>
          <p14:tracePt t="60438" x="8851900" y="4381500"/>
          <p14:tracePt t="60454" x="8864600" y="4368800"/>
          <p14:tracePt t="60471" x="8877300" y="4356100"/>
          <p14:tracePt t="60488" x="8886825" y="4343400"/>
          <p14:tracePt t="60505" x="8893175" y="4327525"/>
          <p14:tracePt t="60521" x="8893175" y="4308475"/>
          <p14:tracePt t="60538" x="8893175" y="4286250"/>
          <p14:tracePt t="60554" x="8893175" y="4248150"/>
          <p14:tracePt t="60571" x="8890000" y="4222750"/>
          <p14:tracePt t="60588" x="8880475" y="4203700"/>
          <p14:tracePt t="60605" x="8874125" y="4194175"/>
          <p14:tracePt t="60621" x="8870950" y="4184650"/>
          <p14:tracePt t="60638" x="8861425" y="4175125"/>
          <p14:tracePt t="60654" x="8851900" y="4168775"/>
          <p14:tracePt t="60671" x="8842375" y="4159250"/>
          <p14:tracePt t="60689" x="8832850" y="4149725"/>
          <p14:tracePt t="60705" x="8820150" y="4143375"/>
          <p14:tracePt t="60721" x="8810625" y="4133850"/>
          <p14:tracePt t="60738" x="8801100" y="4127500"/>
          <p14:tracePt t="60755" x="8788400" y="4121150"/>
          <p14:tracePt t="60772" x="8769350" y="4108450"/>
          <p14:tracePt t="60788" x="8756650" y="4105275"/>
          <p14:tracePt t="60804" x="8747125" y="4102100"/>
          <p14:tracePt t="60821" x="8724900" y="4095750"/>
          <p14:tracePt t="60838" x="8667750" y="4086225"/>
          <p14:tracePt t="60854" x="8632825" y="4083050"/>
          <p14:tracePt t="60871" x="8626475" y="4083050"/>
          <p14:tracePt t="60888" x="8616950" y="4083050"/>
          <p14:tracePt t="60904" x="8613775" y="4086225"/>
          <p14:tracePt t="60921" x="8610600" y="4086225"/>
          <p14:tracePt t="60938" x="8604250" y="4098925"/>
          <p14:tracePt t="60954" x="8594725" y="4114800"/>
          <p14:tracePt t="60971" x="8585200" y="4140200"/>
          <p14:tracePt t="60988" x="8575675" y="4162425"/>
          <p14:tracePt t="61005" x="8575675" y="4181475"/>
          <p14:tracePt t="61021" x="8572500" y="4191000"/>
          <p14:tracePt t="61038" x="8572500" y="4197350"/>
          <p14:tracePt t="61054" x="8572500" y="4206875"/>
          <p14:tracePt t="61071" x="8572500" y="4222750"/>
          <p14:tracePt t="61088" x="8572500" y="4238625"/>
          <p14:tracePt t="61104" x="8575675" y="4244975"/>
          <p14:tracePt t="61149" x="8575675" y="4248150"/>
          <p14:tracePt t="61163" x="8578850" y="4251325"/>
          <p14:tracePt t="61381" x="8578850" y="4257675"/>
          <p14:tracePt t="61391" x="8575675" y="4264025"/>
          <p14:tracePt t="61405" x="8566150" y="4279900"/>
          <p14:tracePt t="61421" x="8559800" y="4292600"/>
          <p14:tracePt t="61439" x="8553450" y="4295775"/>
          <p14:tracePt t="61545" x="8556625" y="4295775"/>
          <p14:tracePt t="61547" x="8556625" y="4292600"/>
          <p14:tracePt t="61554" x="8556625" y="4286250"/>
          <p14:tracePt t="61571" x="8559800" y="4283075"/>
          <p14:tracePt t="61588" x="8566150" y="4270375"/>
          <p14:tracePt t="61604" x="8575675" y="4254500"/>
          <p14:tracePt t="61621" x="8585200" y="4235450"/>
          <p14:tracePt t="61638" x="8594725" y="4219575"/>
          <p14:tracePt t="61654" x="8597900" y="4210050"/>
          <p14:tracePt t="61671" x="8597900" y="4200525"/>
          <p14:tracePt t="61689" x="8601075" y="4194175"/>
          <p14:tracePt t="61704" x="8604250" y="4181475"/>
          <p14:tracePt t="61721" x="8607425" y="4168775"/>
          <p14:tracePt t="61740" x="8607425" y="4156075"/>
          <p14:tracePt t="61754" x="8607425" y="4149725"/>
          <p14:tracePt t="61798" x="8607425" y="4146550"/>
          <p14:tracePt t="61805" x="8607425" y="4137025"/>
          <p14:tracePt t="61821" x="8607425" y="4127500"/>
          <p14:tracePt t="61838" x="8607425" y="4124325"/>
          <p14:tracePt t="61894" x="8607425" y="4121150"/>
          <p14:tracePt t="62045" x="8610600" y="4121150"/>
          <p14:tracePt t="62051" x="8613775" y="4121150"/>
          <p14:tracePt t="62057" x="8616950" y="4121150"/>
          <p14:tracePt t="62073" x="8632825" y="4130675"/>
          <p14:tracePt t="62089" x="8670925" y="4146550"/>
          <p14:tracePt t="62107" x="8702675" y="4159250"/>
          <p14:tracePt t="62121" x="8718550" y="4165600"/>
          <p14:tracePt t="62138" x="8747125" y="4171950"/>
          <p14:tracePt t="62154" x="8778875" y="4175125"/>
          <p14:tracePt t="62171" x="8816975" y="4187825"/>
          <p14:tracePt t="62173" x="8823325" y="4187825"/>
          <p14:tracePt t="62189" x="8848725" y="4194175"/>
          <p14:tracePt t="62204" x="8858250" y="4194175"/>
          <p14:tracePt t="62221" x="8861425" y="4194175"/>
          <p14:tracePt t="62255" x="8867775" y="4194175"/>
          <p14:tracePt t="62271" x="8877300" y="4194175"/>
          <p14:tracePt t="62288" x="8883650" y="4191000"/>
          <p14:tracePt t="62304" x="8886825" y="4191000"/>
          <p14:tracePt t="62338" x="8890000" y="4191000"/>
          <p14:tracePt t="62354" x="8899525" y="4184650"/>
          <p14:tracePt t="62371" x="8912225" y="4181475"/>
          <p14:tracePt t="62388" x="8931275" y="4171950"/>
          <p14:tracePt t="62405" x="8947150" y="4168775"/>
          <p14:tracePt t="62422" x="8959850" y="4162425"/>
          <p14:tracePt t="62438" x="8975725" y="4156075"/>
          <p14:tracePt t="62455" x="8991600" y="4149725"/>
          <p14:tracePt t="62472" x="9010650" y="4143375"/>
          <p14:tracePt t="62489" x="9023350" y="4140200"/>
          <p14:tracePt t="62506" x="9036050" y="4133850"/>
          <p14:tracePt t="62521" x="9048750" y="4130675"/>
          <p14:tracePt t="62538" x="9061450" y="4127500"/>
          <p14:tracePt t="62554" x="9067800" y="4124325"/>
          <p14:tracePt t="62571" x="9070975" y="4124325"/>
          <p14:tracePt t="62588" x="9080500" y="4121150"/>
          <p14:tracePt t="62604" x="9086850" y="4117975"/>
          <p14:tracePt t="62621" x="9093200" y="4114800"/>
          <p14:tracePt t="62638" x="9096375" y="4111625"/>
          <p14:tracePt t="62671" x="9099550" y="4111625"/>
          <p14:tracePt t="62732" x="9099550" y="4108450"/>
          <p14:tracePt t="62750" x="9102725" y="4108450"/>
          <p14:tracePt t="62754" x="9102725" y="4105275"/>
          <p14:tracePt t="62771" x="9105900" y="4102100"/>
          <p14:tracePt t="62788" x="9105900" y="4098925"/>
          <p14:tracePt t="62805" x="9109075" y="4098925"/>
          <p14:tracePt t="62846" x="9109075" y="4095750"/>
          <p14:tracePt t="62851" x="9112250" y="4095750"/>
          <p14:tracePt t="62855" x="9112250" y="4092575"/>
          <p14:tracePt t="62871" x="9118600" y="4089400"/>
          <p14:tracePt t="62888" x="9118600" y="4086225"/>
          <p14:tracePt t="62905" x="9121775" y="4083050"/>
          <p14:tracePt t="62938" x="9128125" y="4073525"/>
          <p14:tracePt t="62954" x="9134475" y="4060825"/>
          <p14:tracePt t="62971" x="9137650" y="4054475"/>
          <p14:tracePt t="62988" x="9137650" y="4048125"/>
          <p14:tracePt t="63004" x="9140825" y="4041775"/>
          <p14:tracePt t="63038" x="9140825" y="4038600"/>
          <p14:tracePt t="63056" x="9140825" y="4035425"/>
          <p14:tracePt t="63140" x="9140825" y="4032250"/>
          <p14:tracePt t="63145" x="9144000" y="4032250"/>
          <p14:tracePt t="63163" x="9147175" y="4029075"/>
          <p14:tracePt t="63190" x="9147175" y="4025900"/>
          <p14:tracePt t="63230" x="9150350" y="4025900"/>
          <p14:tracePt t="63240" x="9150350" y="4022725"/>
          <p14:tracePt t="63286" x="9153525" y="4022725"/>
          <p14:tracePt t="63322" x="9153525" y="4019550"/>
          <p14:tracePt t="63368" x="9156700" y="4019550"/>
          <p14:tracePt t="63376" x="9159875" y="4016375"/>
          <p14:tracePt t="63389" x="9163050" y="4013200"/>
          <p14:tracePt t="63404" x="9163050" y="4010025"/>
          <p14:tracePt t="63438" x="9166225" y="4006850"/>
          <p14:tracePt t="63543" x="9166225" y="4003675"/>
          <p14:tracePt t="63547" x="9169400" y="4003675"/>
          <p14:tracePt t="63554" x="9172575" y="3997325"/>
          <p14:tracePt t="63571" x="9175750" y="3994150"/>
          <p14:tracePt t="63587" x="9178925" y="3990975"/>
          <p14:tracePt t="63621" x="9178925" y="3987800"/>
          <p14:tracePt t="63638" x="9185275" y="3978275"/>
          <p14:tracePt t="63654" x="9188450" y="3975100"/>
          <p14:tracePt t="63671" x="9191625" y="3968750"/>
          <p14:tracePt t="63688" x="9194800" y="3962400"/>
          <p14:tracePt t="63704" x="9197975" y="3956050"/>
          <p14:tracePt t="63721" x="9201150" y="3946525"/>
          <p14:tracePt t="63738" x="9204325" y="3930650"/>
          <p14:tracePt t="63754" x="9210675" y="3917950"/>
          <p14:tracePt t="63771" x="9210675" y="3911600"/>
          <p14:tracePt t="63788" x="9210675" y="3902075"/>
          <p14:tracePt t="63804" x="9210675" y="3895725"/>
          <p14:tracePt t="63821" x="9210675" y="3886200"/>
          <p14:tracePt t="63838" x="9210675" y="3873500"/>
          <p14:tracePt t="63854" x="9210675" y="3867150"/>
          <p14:tracePt t="63872" x="9210675" y="3857625"/>
          <p14:tracePt t="63888" x="9210675" y="3844925"/>
          <p14:tracePt t="63904" x="9210675" y="3832225"/>
          <p14:tracePt t="63923" x="9210675" y="3810000"/>
          <p14:tracePt t="63939" x="9210675" y="3771900"/>
          <p14:tracePt t="63955" x="9210675" y="3746500"/>
          <p14:tracePt t="63971" x="9213850" y="3717925"/>
          <p14:tracePt t="63988" x="9213850" y="3686175"/>
          <p14:tracePt t="64004" x="9213850" y="3660775"/>
          <p14:tracePt t="64021" x="9220200" y="3635375"/>
          <p14:tracePt t="64039" x="9220200" y="3606800"/>
          <p14:tracePt t="64054" x="9220200" y="3597275"/>
          <p14:tracePt t="64071" x="9220200" y="3590925"/>
          <p14:tracePt t="64089" x="9223375" y="3581400"/>
          <p14:tracePt t="64105" x="9223375" y="3578225"/>
          <p14:tracePt t="64121" x="9223375" y="3568700"/>
          <p14:tracePt t="64139" x="9223375" y="3562350"/>
          <p14:tracePt t="64154" x="9226550" y="3546475"/>
          <p14:tracePt t="64171" x="9229725" y="3530600"/>
          <p14:tracePt t="64177" x="9229725" y="3524250"/>
          <p14:tracePt t="64188" x="9232900" y="3508375"/>
          <p14:tracePt t="64204" x="9236075" y="3486150"/>
          <p14:tracePt t="64221" x="9242425" y="3467100"/>
          <p14:tracePt t="64238" x="9242425" y="3444875"/>
          <p14:tracePt t="64255" x="9248775" y="3419475"/>
          <p14:tracePt t="64272" x="9248775" y="3394075"/>
          <p14:tracePt t="64288" x="9248775" y="3365500"/>
          <p14:tracePt t="64304" x="9248775" y="3352800"/>
          <p14:tracePt t="64321" x="9248775" y="3340100"/>
          <p14:tracePt t="64339" x="9251950" y="3327400"/>
          <p14:tracePt t="64354" x="9251950" y="3324225"/>
          <p14:tracePt t="64371" x="9251950" y="3321050"/>
          <p14:tracePt t="64389" x="9251950" y="3311525"/>
          <p14:tracePt t="64404" x="9251950" y="3302000"/>
          <p14:tracePt t="64421" x="9255125" y="3289300"/>
          <p14:tracePt t="64439" x="9261475" y="3273425"/>
          <p14:tracePt t="64455" x="9261475" y="3267075"/>
          <p14:tracePt t="64472" x="9264650" y="3257550"/>
          <p14:tracePt t="64489" x="9267825" y="3251200"/>
          <p14:tracePt t="64505" x="9271000" y="3241675"/>
          <p14:tracePt t="64521" x="9274175" y="3232150"/>
          <p14:tracePt t="64539" x="9277350" y="3219450"/>
          <p14:tracePt t="64554" x="9280525" y="3206750"/>
          <p14:tracePt t="64571" x="9286875" y="3194050"/>
          <p14:tracePt t="64589" x="9290050" y="3184525"/>
          <p14:tracePt t="64604" x="9293225" y="3178175"/>
          <p14:tracePt t="64621" x="9296400" y="3171825"/>
          <p14:tracePt t="64639" x="9302750" y="3165475"/>
          <p14:tracePt t="64654" x="9309100" y="3146425"/>
          <p14:tracePt t="64672" x="9318625" y="3124200"/>
          <p14:tracePt t="64675" x="9321800" y="3124200"/>
          <p14:tracePt t="64688" x="9324975" y="3111500"/>
          <p14:tracePt t="64707" x="9331325" y="3092450"/>
          <p14:tracePt t="64721" x="9340850" y="3070225"/>
          <p14:tracePt t="64739" x="9350375" y="3048000"/>
          <p14:tracePt t="64755" x="9353550" y="3035300"/>
          <p14:tracePt t="64771" x="9359900" y="3025775"/>
          <p14:tracePt t="64788" x="9363075" y="3013075"/>
          <p14:tracePt t="64804" x="9369425" y="3006725"/>
          <p14:tracePt t="64838" x="9372600" y="3003550"/>
          <p14:tracePt t="64855" x="9375775" y="2997200"/>
          <p14:tracePt t="64871" x="9382125" y="2990850"/>
          <p14:tracePt t="64888" x="9388475" y="2981325"/>
          <p14:tracePt t="64905" x="9391650" y="2978150"/>
          <p14:tracePt t="64921" x="9398000" y="2971800"/>
          <p14:tracePt t="64941" x="9401175" y="2962275"/>
          <p14:tracePt t="65223" x="9398000" y="2965450"/>
          <p14:tracePt t="65229" x="9391650" y="2968625"/>
          <p14:tracePt t="65239" x="9378950" y="2981325"/>
          <p14:tracePt t="65256" x="9344025" y="3016250"/>
          <p14:tracePt t="65272" x="9296400" y="3067050"/>
          <p14:tracePt t="65287" x="9242425" y="3133725"/>
          <p14:tracePt t="65304" x="9147175" y="3238500"/>
          <p14:tracePt t="65321" x="9039225" y="3330575"/>
          <p14:tracePt t="65338" x="8940800" y="3406775"/>
          <p14:tracePt t="65354" x="8845550" y="3470275"/>
          <p14:tracePt t="65370" x="8778875" y="3498850"/>
          <p14:tracePt t="65388" x="8718550" y="3517900"/>
          <p14:tracePt t="65404" x="8639175" y="3536950"/>
          <p14:tracePt t="65421" x="8550275" y="3546475"/>
          <p14:tracePt t="65437" x="8442325" y="3546475"/>
          <p14:tracePt t="65454" x="8251825" y="3549650"/>
          <p14:tracePt t="65471" x="8064500" y="3556000"/>
          <p14:tracePt t="65488" x="7874000" y="3559175"/>
          <p14:tracePt t="65504" x="7750175" y="3556000"/>
          <p14:tracePt t="65521" x="7677150" y="3549650"/>
          <p14:tracePt t="65537" x="7620000" y="3533775"/>
          <p14:tracePt t="65554" x="7559675" y="3517900"/>
          <p14:tracePt t="65571" x="7518400" y="3495675"/>
          <p14:tracePt t="65588" x="7493000" y="3470275"/>
          <p14:tracePt t="65604" x="7470775" y="3435350"/>
          <p14:tracePt t="65620" x="7416800" y="3368675"/>
          <p14:tracePt t="65637" x="7340600" y="3282950"/>
          <p14:tracePt t="65655" x="7235825" y="3206750"/>
          <p14:tracePt t="65673" x="7140575" y="3143250"/>
          <p14:tracePt t="65676" x="7121525" y="3136900"/>
          <p14:tracePt t="65688" x="7080250" y="3124200"/>
          <p14:tracePt t="65704" x="7000875" y="3105150"/>
          <p14:tracePt t="65721" x="6924675" y="3092450"/>
          <p14:tracePt t="65737" x="6800850" y="3089275"/>
          <p14:tracePt t="65754" x="6670675" y="3089275"/>
          <p14:tracePt t="65771" x="6594475" y="3089275"/>
          <p14:tracePt t="65787" x="6556375" y="3092450"/>
          <p14:tracePt t="65804" x="6524625" y="3092450"/>
          <p14:tracePt t="65821" x="6499225" y="3092450"/>
          <p14:tracePt t="65838" x="6480175" y="3086100"/>
          <p14:tracePt t="65854" x="6438900" y="3070225"/>
          <p14:tracePt t="65871" x="6407150" y="3038475"/>
          <p14:tracePt t="65888" x="6378575" y="2984500"/>
          <p14:tracePt t="65904" x="6350000" y="2917825"/>
          <p14:tracePt t="65921" x="6311900" y="2835275"/>
          <p14:tracePt t="65938" x="6257925" y="2724150"/>
          <p14:tracePt t="65957" x="6194425" y="2597150"/>
          <p14:tracePt t="65971" x="6149975" y="2514600"/>
          <p14:tracePt t="65987" x="6099175" y="2438400"/>
          <p14:tracePt t="66004" x="6048375" y="2378075"/>
          <p14:tracePt t="66021" x="6038850" y="2352675"/>
          <p14:tracePt t="66038" x="6029325" y="2330450"/>
          <p14:tracePt t="66054" x="6007100" y="2301875"/>
          <p14:tracePt t="66072" x="5988050" y="2276475"/>
          <p14:tracePt t="66087" x="5975350" y="2263775"/>
          <p14:tracePt t="66104" x="5975350" y="2260600"/>
          <p14:tracePt t="66177" x="5975350" y="2257425"/>
          <p14:tracePt t="66184" x="5975350" y="2254250"/>
          <p14:tracePt t="66187" x="5975350" y="2251075"/>
          <p14:tracePt t="66204" x="5981700" y="2228850"/>
          <p14:tracePt t="66221" x="5997575" y="2203450"/>
          <p14:tracePt t="66237" x="6016625" y="2174875"/>
          <p14:tracePt t="66254" x="6045200" y="2143125"/>
          <p14:tracePt t="66271" x="6073775" y="2105025"/>
          <p14:tracePt t="66287" x="6102350" y="2076450"/>
          <p14:tracePt t="66304" x="6124575" y="2054225"/>
          <p14:tracePt t="66320" x="6130925" y="2051050"/>
          <p14:tracePt t="66337" x="6137275" y="2044700"/>
          <p14:tracePt t="66354" x="6146800" y="2041525"/>
          <p14:tracePt t="66371" x="6153150" y="2032000"/>
          <p14:tracePt t="66387" x="6159500" y="2028825"/>
          <p14:tracePt t="66404" x="6162675" y="2025650"/>
          <p14:tracePt t="66457" x="6165850" y="2025650"/>
          <p14:tracePt t="66467" x="6172200" y="2041525"/>
          <p14:tracePt t="66475" x="6178550" y="2063750"/>
          <p14:tracePt t="66488" x="6191250" y="2124075"/>
          <p14:tracePt t="66504" x="6207125" y="2222500"/>
          <p14:tracePt t="66520" x="6223000" y="2317750"/>
          <p14:tracePt t="66537" x="6232525" y="2368550"/>
          <p14:tracePt t="66554" x="6235700" y="2406650"/>
          <p14:tracePt t="66570" x="6235700" y="2435225"/>
          <p14:tracePt t="66587" x="6238875" y="2454275"/>
          <p14:tracePt t="66604" x="6238875" y="2476500"/>
          <p14:tracePt t="66620" x="6238875" y="2495550"/>
          <p14:tracePt t="66638" x="6238875" y="2508250"/>
          <p14:tracePt t="66654" x="6238875" y="2511425"/>
          <p14:tracePt t="66671" x="6238875" y="2514600"/>
          <p14:tracePt t="66688" x="6238875" y="2527300"/>
          <p14:tracePt t="66692" x="6242050" y="2530475"/>
          <p14:tracePt t="66704" x="6242050" y="2536825"/>
          <p14:tracePt t="66721" x="6245225" y="2562225"/>
          <p14:tracePt t="66738" x="6251575" y="2590800"/>
          <p14:tracePt t="66755" x="6257925" y="2613025"/>
          <p14:tracePt t="66771" x="6261100" y="2638425"/>
          <p14:tracePt t="66788" x="6267450" y="2657475"/>
          <p14:tracePt t="66804" x="6267450" y="2670175"/>
          <p14:tracePt t="66820" x="6270625" y="2686050"/>
          <p14:tracePt t="66837" x="6270625" y="2698750"/>
          <p14:tracePt t="66854" x="6270625" y="2711450"/>
          <p14:tracePt t="66871" x="6270625" y="2727325"/>
          <p14:tracePt t="66887" x="6273800" y="2743200"/>
          <p14:tracePt t="66904" x="6273800" y="2774950"/>
          <p14:tracePt t="66921" x="6273800" y="2809875"/>
          <p14:tracePt t="66937" x="6273800" y="2828925"/>
          <p14:tracePt t="66954" x="6273800" y="2844800"/>
          <p14:tracePt t="66972" x="6273800" y="2860675"/>
          <p14:tracePt t="66987" x="6276975" y="2876550"/>
          <p14:tracePt t="67004" x="6276975" y="2895600"/>
          <p14:tracePt t="67020" x="6280150" y="2917825"/>
          <p14:tracePt t="67037" x="6280150" y="2930525"/>
          <p14:tracePt t="67054" x="6280150" y="2943225"/>
          <p14:tracePt t="67071" x="6280150" y="2946400"/>
          <p14:tracePt t="67087" x="6280150" y="2952750"/>
          <p14:tracePt t="67104" x="6280150" y="2955925"/>
          <p14:tracePt t="67121" x="6280150" y="2959100"/>
          <p14:tracePt t="67137" x="6280150" y="2968625"/>
          <p14:tracePt t="67154" x="6280150" y="2971800"/>
          <p14:tracePt t="67171" x="6280150" y="2981325"/>
          <p14:tracePt t="67187" x="6276975" y="2990850"/>
          <p14:tracePt t="67204" x="6273800" y="2997200"/>
          <p14:tracePt t="67221" x="6273800" y="3003550"/>
          <p14:tracePt t="67237" x="6273800" y="3009900"/>
          <p14:tracePt t="67254" x="6273800" y="3013075"/>
          <p14:tracePt t="67331" x="6273800" y="3016250"/>
          <p14:tracePt t="67335" x="6273800" y="3019425"/>
          <p14:tracePt t="67357" x="6273800" y="3022600"/>
          <p14:tracePt t="67401" x="6273800" y="3025775"/>
          <p14:tracePt t="67410" x="6273800" y="3028950"/>
          <p14:tracePt t="67422" x="6273800" y="3032125"/>
          <p14:tracePt t="67437" x="6273800" y="3038475"/>
          <p14:tracePt t="67454" x="6273800" y="3044825"/>
          <p14:tracePt t="67471" x="6276975" y="3048000"/>
          <p14:tracePt t="67488" x="6276975" y="3051175"/>
          <p14:tracePt t="67504" x="6276975" y="3057525"/>
          <p14:tracePt t="67521" x="6276975" y="3060700"/>
          <p14:tracePt t="67537" x="6276975" y="3063875"/>
          <p14:tracePt t="67571" x="6276975" y="3070225"/>
          <p14:tracePt t="67587" x="6276975" y="3073400"/>
          <p14:tracePt t="67604" x="6280150" y="3086100"/>
          <p14:tracePt t="67621" x="6280150" y="3105150"/>
          <p14:tracePt t="67637" x="6280150" y="3130550"/>
          <p14:tracePt t="67654" x="6283325" y="3149600"/>
          <p14:tracePt t="67671" x="6286500" y="3168650"/>
          <p14:tracePt t="67687" x="6286500" y="3178175"/>
          <p14:tracePt t="67704" x="6286500" y="3181350"/>
          <p14:tracePt t="67743" x="6286500" y="3184525"/>
          <p14:tracePt t="67759" x="6286500" y="3187700"/>
          <p14:tracePt t="67766" x="6286500" y="3190875"/>
          <p14:tracePt t="67772" x="6286500" y="3194050"/>
          <p14:tracePt t="67787" x="6286500" y="3200400"/>
          <p14:tracePt t="67804" x="6286500" y="3203575"/>
          <p14:tracePt t="67821" x="6286500" y="3213100"/>
          <p14:tracePt t="67838" x="6286500" y="3222625"/>
          <p14:tracePt t="67854" x="6286500" y="3244850"/>
          <p14:tracePt t="67871" x="6289675" y="3270250"/>
          <p14:tracePt t="67887" x="6292850" y="3289300"/>
          <p14:tracePt t="67904" x="6299200" y="3305175"/>
          <p14:tracePt t="67922" x="6305550" y="3340100"/>
          <p14:tracePt t="67937" x="6318250" y="3381375"/>
          <p14:tracePt t="67954" x="6334125" y="3422650"/>
          <p14:tracePt t="67972" x="6346825" y="3454400"/>
          <p14:tracePt t="67988" x="6359525" y="3482975"/>
          <p14:tracePt t="68004" x="6369050" y="3505200"/>
          <p14:tracePt t="68020" x="6372225" y="3514725"/>
          <p14:tracePt t="68037" x="6375400" y="3524250"/>
          <p14:tracePt t="68054" x="6378575" y="3527425"/>
          <p14:tracePt t="68071" x="6378575" y="3530600"/>
          <p14:tracePt t="68087" x="6381750" y="3540125"/>
          <p14:tracePt t="68104" x="6388100" y="3559175"/>
          <p14:tracePt t="68120" x="6391275" y="3581400"/>
          <p14:tracePt t="68137" x="6400800" y="3603625"/>
          <p14:tracePt t="68154" x="6413500" y="3629025"/>
          <p14:tracePt t="68171" x="6438900" y="3670300"/>
          <p14:tracePt t="68189" x="6467475" y="3727450"/>
          <p14:tracePt t="68191" x="6477000" y="3740150"/>
          <p14:tracePt t="68204" x="6508750" y="3790950"/>
          <p14:tracePt t="68221" x="6562725" y="3860800"/>
          <p14:tracePt t="68237" x="6604000" y="3914775"/>
          <p14:tracePt t="68255" x="6629400" y="3949700"/>
          <p14:tracePt t="68271" x="6645275" y="3962400"/>
          <p14:tracePt t="68287" x="6661150" y="3981450"/>
          <p14:tracePt t="68304" x="6689725" y="4006850"/>
          <p14:tracePt t="68322" x="6727825" y="4035425"/>
          <p14:tracePt t="68338" x="6769100" y="4070350"/>
          <p14:tracePt t="68354" x="6810375" y="4105275"/>
          <p14:tracePt t="68371" x="6842125" y="4133850"/>
          <p14:tracePt t="68387" x="6880225" y="4162425"/>
          <p14:tracePt t="68404" x="6934200" y="4200525"/>
          <p14:tracePt t="68420" x="6985000" y="4241800"/>
          <p14:tracePt t="68437" x="7042150" y="4283075"/>
          <p14:tracePt t="68454" x="7112000" y="4333875"/>
          <p14:tracePt t="68471" x="7159625" y="4368800"/>
          <p14:tracePt t="68487" x="7194550" y="4391025"/>
          <p14:tracePt t="68504" x="7232650" y="4410075"/>
          <p14:tracePt t="68521" x="7299325" y="4429125"/>
          <p14:tracePt t="68537" x="7356475" y="4448175"/>
          <p14:tracePt t="68554" x="7423150" y="4467225"/>
          <p14:tracePt t="68570" x="7483475" y="4476750"/>
          <p14:tracePt t="68587" x="7543800" y="4479925"/>
          <p14:tracePt t="68604" x="7585075" y="4479925"/>
          <p14:tracePt t="68620" x="7626350" y="4476750"/>
          <p14:tracePt t="68637" x="7677150" y="4464050"/>
          <p14:tracePt t="68654" x="7737475" y="4441825"/>
          <p14:tracePt t="68671" x="7807325" y="4410075"/>
          <p14:tracePt t="68673" x="7820025" y="4400550"/>
          <p14:tracePt t="68687" x="7861300" y="4371975"/>
          <p14:tracePt t="68704" x="7889875" y="4340225"/>
          <p14:tracePt t="68721" x="7921625" y="4298950"/>
          <p14:tracePt t="68737" x="7947025" y="4251325"/>
          <p14:tracePt t="68754" x="7962900" y="4203700"/>
          <p14:tracePt t="68771" x="7969250" y="4143375"/>
          <p14:tracePt t="68787" x="7972425" y="4060825"/>
          <p14:tracePt t="68804" x="7972425" y="3968750"/>
          <p14:tracePt t="68820" x="7959725" y="3867150"/>
          <p14:tracePt t="68837" x="7950200" y="3797300"/>
          <p14:tracePt t="68854" x="7943850" y="3746500"/>
          <p14:tracePt t="68871" x="7934325" y="3708400"/>
          <p14:tracePt t="68888" x="7921625" y="3676650"/>
          <p14:tracePt t="68903" x="7893050" y="3638550"/>
          <p14:tracePt t="68922" x="7832725" y="3578225"/>
          <p14:tracePt t="68938" x="7778750" y="3527425"/>
          <p14:tracePt t="68956" x="7708900" y="3476625"/>
          <p14:tracePt t="68970" x="7651750" y="3451225"/>
          <p14:tracePt t="68987" x="7588250" y="3422650"/>
          <p14:tracePt t="69004" x="7540625" y="3409950"/>
          <p14:tracePt t="69021" x="7496175" y="3400425"/>
          <p14:tracePt t="69037" x="7458075" y="3394075"/>
          <p14:tracePt t="69053" x="7423150" y="3390900"/>
          <p14:tracePt t="69070" x="7359650" y="3390900"/>
          <p14:tracePt t="69087" x="7283450" y="3390900"/>
          <p14:tracePt t="69103" x="7226300" y="3394075"/>
          <p14:tracePt t="69120" x="7188200" y="3394075"/>
          <p14:tracePt t="69137" x="7156450" y="3397250"/>
          <p14:tracePt t="69153" x="7137400" y="3397250"/>
          <p14:tracePt t="69170" x="7131050" y="3400425"/>
          <p14:tracePt t="69187" x="7108825" y="3413125"/>
          <p14:tracePt t="69189" x="7102475" y="3413125"/>
          <p14:tracePt t="69205" x="7054850" y="3441700"/>
          <p14:tracePt t="69222" x="6981825" y="3489325"/>
          <p14:tracePt t="69238" x="6931025" y="3530600"/>
          <p14:tracePt t="69254" x="6899275" y="3559175"/>
          <p14:tracePt t="69271" x="6883400" y="3581400"/>
          <p14:tracePt t="69288" x="6880225" y="3597275"/>
          <p14:tracePt t="69304" x="6867525" y="3625850"/>
          <p14:tracePt t="69321" x="6842125" y="3692525"/>
          <p14:tracePt t="69337" x="6823075" y="3756025"/>
          <p14:tracePt t="69354" x="6810375" y="3813175"/>
          <p14:tracePt t="69371" x="6797675" y="3867150"/>
          <p14:tracePt t="69388" x="6788150" y="3933825"/>
          <p14:tracePt t="69404" x="6788150" y="3978275"/>
          <p14:tracePt t="69421" x="6791325" y="4025900"/>
          <p14:tracePt t="69437" x="6797675" y="4064000"/>
          <p14:tracePt t="69454" x="6807200" y="4114800"/>
          <p14:tracePt t="69471" x="6826250" y="4184650"/>
          <p14:tracePt t="69488" x="6842125" y="4235450"/>
          <p14:tracePt t="69504" x="6861175" y="4289425"/>
          <p14:tracePt t="69522" x="6889750" y="4349750"/>
          <p14:tracePt t="69537" x="6918325" y="4391025"/>
          <p14:tracePt t="69554" x="6950075" y="4438650"/>
          <p14:tracePt t="69572" x="6991350" y="4486275"/>
          <p14:tracePt t="69587" x="7010400" y="4502150"/>
          <p14:tracePt t="69604" x="7038975" y="4527550"/>
          <p14:tracePt t="69621" x="7089775" y="4549775"/>
          <p14:tracePt t="69637" x="7134225" y="4565650"/>
          <p14:tracePt t="69653" x="7197725" y="4581525"/>
          <p14:tracePt t="69670" x="7267575" y="4594225"/>
          <p14:tracePt t="69687" x="7324725" y="4594225"/>
          <p14:tracePt t="69704" x="7362825" y="4591050"/>
          <p14:tracePt t="69721" x="7397750" y="4581525"/>
          <p14:tracePt t="69737" x="7429500" y="4572000"/>
          <p14:tracePt t="69754" x="7473950" y="4562475"/>
          <p14:tracePt t="69771" x="7543800" y="4537075"/>
          <p14:tracePt t="69787" x="7594600" y="4508500"/>
          <p14:tracePt t="69803" x="7639050" y="4476750"/>
          <p14:tracePt t="69820" x="7661275" y="4441825"/>
          <p14:tracePt t="69837" x="7686675" y="4378325"/>
          <p14:tracePt t="69853" x="7693025" y="4314825"/>
          <p14:tracePt t="69871" x="7693025" y="4238625"/>
          <p14:tracePt t="69887" x="7689850" y="4191000"/>
          <p14:tracePt t="69904" x="7683500" y="4152900"/>
          <p14:tracePt t="69920" x="7670800" y="4108450"/>
          <p14:tracePt t="69937" x="7648575" y="4044950"/>
          <p14:tracePt t="69953" x="7623175" y="3981450"/>
          <p14:tracePt t="69970" x="7594600" y="3927475"/>
          <p14:tracePt t="69987" x="7562850" y="3879850"/>
          <p14:tracePt t="70003" x="7540625" y="3848100"/>
          <p14:tracePt t="70020" x="7521575" y="3822700"/>
          <p14:tracePt t="70037" x="7496175" y="3797300"/>
          <p14:tracePt t="70053" x="7464425" y="3762375"/>
          <p14:tracePt t="70070" x="7410450" y="3711575"/>
          <p14:tracePt t="70087" x="7331075" y="3635375"/>
          <p14:tracePt t="70103" x="7280275" y="3597275"/>
          <p14:tracePt t="70120" x="7245350" y="3575050"/>
          <p14:tracePt t="70138" x="7207250" y="3559175"/>
          <p14:tracePt t="70154" x="7169150" y="3536950"/>
          <p14:tracePt t="70171" x="7127875" y="3521075"/>
          <p14:tracePt t="70187" x="7086600" y="3508375"/>
          <p14:tracePt t="70189" x="7080250" y="3508375"/>
          <p14:tracePt t="70203" x="7042150" y="3498850"/>
          <p14:tracePt t="70222" x="6988175" y="3489325"/>
          <p14:tracePt t="70237" x="6937375" y="3486150"/>
          <p14:tracePt t="70253" x="6877050" y="3486150"/>
          <p14:tracePt t="70270" x="6813550" y="3492500"/>
          <p14:tracePt t="70287" x="6750050" y="3505200"/>
          <p14:tracePt t="70303" x="6692900" y="3530600"/>
          <p14:tracePt t="70320" x="6654800" y="3562350"/>
          <p14:tracePt t="70337" x="6629400" y="3590925"/>
          <p14:tracePt t="70353" x="6619875" y="3606800"/>
          <p14:tracePt t="70371" x="6613525" y="3625850"/>
          <p14:tracePt t="70388" x="6607175" y="3651250"/>
          <p14:tracePt t="70404" x="6600825" y="3683000"/>
          <p14:tracePt t="70422" x="6591300" y="3721100"/>
          <p14:tracePt t="70437" x="6584950" y="3762375"/>
          <p14:tracePt t="70453" x="6578600" y="3806825"/>
          <p14:tracePt t="70470" x="6578600" y="3844925"/>
          <p14:tracePt t="70487" x="6578600" y="3883025"/>
          <p14:tracePt t="70503" x="6588125" y="3930650"/>
          <p14:tracePt t="70520" x="6604000" y="3962400"/>
          <p14:tracePt t="70537" x="6626225" y="4006850"/>
          <p14:tracePt t="70553" x="6654800" y="4048125"/>
          <p14:tracePt t="70570" x="6683375" y="4092575"/>
          <p14:tracePt t="70587" x="6715125" y="4140200"/>
          <p14:tracePt t="70603" x="6750050" y="4184650"/>
          <p14:tracePt t="70620" x="6781800" y="4216400"/>
          <p14:tracePt t="70637" x="6829425" y="4257675"/>
          <p14:tracePt t="70654" x="6873875" y="4292600"/>
          <p14:tracePt t="70670" x="6918325" y="4318000"/>
          <p14:tracePt t="70687" x="6946900" y="4327525"/>
          <p14:tracePt t="70704" x="6978650" y="4337050"/>
          <p14:tracePt t="70720" x="7019925" y="4340225"/>
          <p14:tracePt t="70737" x="7086600" y="4346575"/>
          <p14:tracePt t="70753" x="7156450" y="4346575"/>
          <p14:tracePt t="70770" x="7194550" y="4340225"/>
          <p14:tracePt t="70787" x="7213600" y="4337050"/>
          <p14:tracePt t="70803" x="7229475" y="4327525"/>
          <p14:tracePt t="70820" x="7248525" y="4314825"/>
          <p14:tracePt t="70837" x="7270750" y="4295775"/>
          <p14:tracePt t="70853" x="7305675" y="4267200"/>
          <p14:tracePt t="70870" x="7327900" y="4244975"/>
          <p14:tracePt t="70887" x="7343775" y="4225925"/>
          <p14:tracePt t="70903" x="7356475" y="4206875"/>
          <p14:tracePt t="70920" x="7366000" y="4181475"/>
          <p14:tracePt t="70937" x="7372350" y="4146550"/>
          <p14:tracePt t="70953" x="7372350" y="4095750"/>
          <p14:tracePt t="70970" x="7372350" y="4029075"/>
          <p14:tracePt t="70987" x="7366000" y="3952875"/>
          <p14:tracePt t="71003" x="7356475" y="3917950"/>
          <p14:tracePt t="71022" x="7353300" y="3898900"/>
          <p14:tracePt t="71038" x="7353300" y="3889375"/>
          <p14:tracePt t="71053" x="7350125" y="3867150"/>
          <p14:tracePt t="71070" x="7340600" y="3844925"/>
          <p14:tracePt t="71087" x="7334250" y="3822700"/>
          <p14:tracePt t="71103" x="7327900" y="3810000"/>
          <p14:tracePt t="71137" x="7324725" y="3806825"/>
          <p14:tracePt t="71168" x="7324725" y="3803650"/>
          <p14:tracePt t="71180" x="7324725" y="3800475"/>
          <p14:tracePt t="71188" x="7321550" y="3797300"/>
          <p14:tracePt t="71203" x="7315200" y="3790950"/>
          <p14:tracePt t="71220" x="7305675" y="3784600"/>
          <p14:tracePt t="71238" x="7292975" y="3778250"/>
          <p14:tracePt t="71253" x="7273925" y="3771900"/>
          <p14:tracePt t="71270" x="7245350" y="3762375"/>
          <p14:tracePt t="71287" x="7204075" y="3752850"/>
          <p14:tracePt t="71303" x="7169150" y="3749675"/>
          <p14:tracePt t="71320" x="7143750" y="3746500"/>
          <p14:tracePt t="71337" x="7118350" y="3746500"/>
          <p14:tracePt t="71353" x="7089775" y="3743325"/>
          <p14:tracePt t="71370" x="7067550" y="3740150"/>
          <p14:tracePt t="71387" x="7042150" y="3740150"/>
          <p14:tracePt t="71403" x="7019925" y="3736975"/>
          <p14:tracePt t="71420" x="7004050" y="3736975"/>
          <p14:tracePt t="71439" x="6997700" y="3736975"/>
          <p14:tracePt t="71453" x="6988175" y="3736975"/>
          <p14:tracePt t="71472" x="6965950" y="3743325"/>
          <p14:tracePt t="71487" x="6946900" y="3746500"/>
          <p14:tracePt t="71504" x="6934200" y="3749675"/>
          <p14:tracePt t="71520" x="6921500" y="3749675"/>
          <p14:tracePt t="71538" x="6911975" y="3752850"/>
          <p14:tracePt t="71553" x="6902450" y="3759200"/>
          <p14:tracePt t="71570" x="6883400" y="3778250"/>
          <p14:tracePt t="71587" x="6858000" y="3806825"/>
          <p14:tracePt t="71603" x="6832600" y="3829050"/>
          <p14:tracePt t="71620" x="6816725" y="3841750"/>
          <p14:tracePt t="71637" x="6794500" y="3857625"/>
          <p14:tracePt t="71653" x="6788150" y="3867150"/>
          <p14:tracePt t="71670" x="6778625" y="3876675"/>
          <p14:tracePt t="71687" x="6762750" y="3889375"/>
          <p14:tracePt t="71689" x="6762750" y="3892550"/>
          <p14:tracePt t="71703" x="6743700" y="3908425"/>
          <p14:tracePt t="71720" x="6731000" y="3924300"/>
          <p14:tracePt t="71737" x="6727825" y="3927475"/>
          <p14:tracePt t="71753" x="6724650" y="3930650"/>
          <p14:tracePt t="71770" x="6718300" y="3937000"/>
          <p14:tracePt t="71787" x="6708775" y="3943350"/>
          <p14:tracePt t="71804" x="6699250" y="3956050"/>
          <p14:tracePt t="71821" x="6689725" y="3965575"/>
          <p14:tracePt t="71838" x="6680200" y="3978275"/>
          <p14:tracePt t="71854" x="6677025" y="3981450"/>
          <p14:tracePt t="71985" x="6680200" y="3981450"/>
          <p14:tracePt t="71990" x="6683375" y="3978275"/>
          <p14:tracePt t="72003" x="6696075" y="3965575"/>
          <p14:tracePt t="72021" x="6708775" y="3952875"/>
          <p14:tracePt t="72037" x="6711950" y="3949700"/>
          <p14:tracePt t="72310" x="6705600" y="3946525"/>
          <p14:tracePt t="72318" x="6689725" y="3946525"/>
          <p14:tracePt t="72324" x="6677025" y="3943350"/>
          <p14:tracePt t="72337" x="6642100" y="3940175"/>
          <p14:tracePt t="72354" x="6613525" y="3940175"/>
          <p14:tracePt t="72370" x="6584950" y="3943350"/>
          <p14:tracePt t="72388" x="6562725" y="3946525"/>
          <p14:tracePt t="72404" x="6559550" y="3946525"/>
          <p14:tracePt t="72421" x="6556375" y="3949700"/>
          <p14:tracePt t="72438" x="6530975" y="3959225"/>
          <p14:tracePt t="72456" x="6496050" y="3971925"/>
          <p14:tracePt t="72470" x="6480175" y="3978275"/>
          <p14:tracePt t="72487" x="6480175" y="3981450"/>
          <p14:tracePt t="72522" x="6477000" y="3981450"/>
          <p14:tracePt t="72658" x="6480175" y="3981450"/>
          <p14:tracePt t="72661" x="6483350" y="3978275"/>
          <p14:tracePt t="72670" x="6486525" y="3975100"/>
          <p14:tracePt t="72687" x="6515100" y="3959225"/>
          <p14:tracePt t="72704" x="6559550" y="3943350"/>
          <p14:tracePt t="72720" x="6594475" y="3930650"/>
          <p14:tracePt t="72738" x="6629400" y="3921125"/>
          <p14:tracePt t="72753" x="6657975" y="3917950"/>
          <p14:tracePt t="72770" x="6689725" y="3917950"/>
          <p14:tracePt t="72788" x="6715125" y="3921125"/>
          <p14:tracePt t="72803" x="6740525" y="3924300"/>
          <p14:tracePt t="72820" x="6769100" y="3933825"/>
          <p14:tracePt t="72837" x="6807200" y="3949700"/>
          <p14:tracePt t="72853" x="6845300" y="3962400"/>
          <p14:tracePt t="72870" x="6889750" y="3971925"/>
          <p14:tracePt t="72887" x="6937375" y="3978275"/>
          <p14:tracePt t="72903" x="6978650" y="3984625"/>
          <p14:tracePt t="72920" x="7013575" y="3987800"/>
          <p14:tracePt t="72937" x="7058025" y="3990975"/>
          <p14:tracePt t="72953" x="7096125" y="3990975"/>
          <p14:tracePt t="72970" x="7131050" y="3990975"/>
          <p14:tracePt t="72987" x="7153275" y="3990975"/>
          <p14:tracePt t="73003" x="7191375" y="3978275"/>
          <p14:tracePt t="73020" x="7232650" y="3962400"/>
          <p14:tracePt t="73037" x="7270750" y="3946525"/>
          <p14:tracePt t="73053" x="7289800" y="3933825"/>
          <p14:tracePt t="73071" x="7321550" y="3917950"/>
          <p14:tracePt t="73087" x="7340600" y="3908425"/>
          <p14:tracePt t="73103" x="7362825" y="3892550"/>
          <p14:tracePt t="73120" x="7381875" y="3883025"/>
          <p14:tracePt t="73137" x="7397750" y="3873500"/>
          <p14:tracePt t="73154" x="7407275" y="3870325"/>
          <p14:tracePt t="73170" x="7410450" y="3870325"/>
          <p14:tracePt t="73187" x="7410450" y="3867150"/>
          <p14:tracePt t="73203" x="7413625" y="3867150"/>
          <p14:tracePt t="73220" x="7419975" y="3863975"/>
          <p14:tracePt t="74502" x="7423150" y="3863975"/>
          <p14:tracePt t="74525" x="7426325" y="3863975"/>
          <p14:tracePt t="74530" x="7429500" y="3867150"/>
          <p14:tracePt t="74538" x="7432675" y="3867150"/>
          <p14:tracePt t="74554" x="7445375" y="3879850"/>
          <p14:tracePt t="74570" x="7470775" y="3902075"/>
          <p14:tracePt t="74587" x="7527925" y="3949700"/>
          <p14:tracePt t="74603" x="7581900" y="3994150"/>
          <p14:tracePt t="74620" x="7654925" y="4038600"/>
          <p14:tracePt t="74637" x="7737475" y="4083050"/>
          <p14:tracePt t="74654" x="7810500" y="4117975"/>
          <p14:tracePt t="74670" x="7867650" y="4143375"/>
          <p14:tracePt t="74688" x="7902575" y="4162425"/>
          <p14:tracePt t="74689" x="7905750" y="4162425"/>
          <p14:tracePt t="74703" x="7924800" y="4168775"/>
          <p14:tracePt t="74720" x="7931150" y="4168775"/>
          <p14:tracePt t="74736" x="7934325" y="4168775"/>
          <p14:tracePt t="74754" x="7940675" y="4168775"/>
          <p14:tracePt t="74770" x="7969250" y="4162425"/>
          <p14:tracePt t="74788" x="8020050" y="4159250"/>
          <p14:tracePt t="74803" x="8058150" y="4156075"/>
          <p14:tracePt t="74820" x="8099425" y="4156075"/>
          <p14:tracePt t="74837" x="8121650" y="4156075"/>
          <p14:tracePt t="74853" x="8140700" y="4156075"/>
          <p14:tracePt t="74870" x="8166100" y="4159250"/>
          <p14:tracePt t="74887" x="8178800" y="4159250"/>
          <p14:tracePt t="74920" x="8185150" y="4168775"/>
          <p14:tracePt t="74938" x="8201025" y="4191000"/>
          <p14:tracePt t="74954" x="8210550" y="4216400"/>
          <p14:tracePt t="74971" x="8226425" y="4264025"/>
          <p14:tracePt t="74987" x="8232775" y="4308475"/>
          <p14:tracePt t="75003" x="8232775" y="4352925"/>
          <p14:tracePt t="75020" x="8223250" y="4406900"/>
          <p14:tracePt t="75037" x="8197850" y="4498975"/>
          <p14:tracePt t="75053" x="8162925" y="4591050"/>
          <p14:tracePt t="75070" x="8124825" y="4702175"/>
          <p14:tracePt t="75087" x="8086725" y="4810125"/>
          <p14:tracePt t="75103" x="8061325" y="4883150"/>
          <p14:tracePt t="75120" x="8045450" y="4953000"/>
          <p14:tracePt t="75138" x="8039100" y="4997450"/>
          <p14:tracePt t="75153" x="8039100" y="5016500"/>
          <p14:tracePt t="75170" x="8039100" y="5029200"/>
          <p14:tracePt t="75186" x="8039100" y="5035550"/>
          <p14:tracePt t="75254" x="8039100" y="5038725"/>
          <p14:tracePt t="75258" x="8042275" y="5038725"/>
          <p14:tracePt t="75270" x="8045450" y="5041900"/>
          <p14:tracePt t="75287" x="8048625" y="5054600"/>
          <p14:tracePt t="75303" x="8054975" y="5067300"/>
          <p14:tracePt t="75320" x="8064500" y="5086350"/>
          <p14:tracePt t="75336" x="8077200" y="5105400"/>
          <p14:tracePt t="75353" x="8102600" y="5140325"/>
          <p14:tracePt t="75370" x="8124825" y="5168900"/>
          <p14:tracePt t="75386" x="8137525" y="5184775"/>
          <p14:tracePt t="75403" x="8147050" y="5194300"/>
          <p14:tracePt t="75420" x="8150225" y="5197475"/>
          <p14:tracePt t="75453" x="8153400" y="5197475"/>
          <p14:tracePt t="75470" x="8162925" y="5207000"/>
          <p14:tracePt t="75486" x="8175625" y="5216525"/>
          <p14:tracePt t="75504" x="8185150" y="5222875"/>
          <p14:tracePt t="75519" x="8185150" y="5226050"/>
          <p14:tracePt t="75536" x="8188325" y="5226050"/>
          <p14:tracePt t="75553" x="8197850" y="5229225"/>
          <p14:tracePt t="75570" x="8207375" y="5232400"/>
          <p14:tracePt t="75586" x="8223250" y="5235575"/>
          <p14:tracePt t="75603" x="8235950" y="5238750"/>
          <p14:tracePt t="75620" x="8245475" y="5241925"/>
          <p14:tracePt t="75638" x="8258175" y="5245100"/>
          <p14:tracePt t="75653" x="8270875" y="5248275"/>
          <p14:tracePt t="75670" x="8296275" y="5251450"/>
          <p14:tracePt t="75686" x="8315325" y="5254625"/>
          <p14:tracePt t="75704" x="8318500" y="5254625"/>
          <p14:tracePt t="75707" x="8321675" y="5254625"/>
          <p14:tracePt t="75719" x="8328025" y="5257800"/>
          <p14:tracePt t="75737" x="8343900" y="5264150"/>
          <p14:tracePt t="75753" x="8359775" y="5267325"/>
          <p14:tracePt t="75770" x="8362950" y="5267325"/>
          <p14:tracePt t="75786" x="8366125" y="5267325"/>
          <p14:tracePt t="75824" x="8366125" y="5270500"/>
          <p14:tracePt t="75840" x="8369300" y="5270500"/>
          <p14:tracePt t="75858" x="8372475" y="5270500"/>
          <p14:tracePt t="75870" x="8378825" y="5270500"/>
          <p14:tracePt t="75887" x="8397875" y="5270500"/>
          <p14:tracePt t="75903" x="8407400" y="5270500"/>
          <p14:tracePt t="75920" x="8416925" y="5270500"/>
          <p14:tracePt t="75937" x="8423275" y="5270500"/>
          <p14:tracePt t="75954" x="8429625" y="5270500"/>
          <p14:tracePt t="75970" x="8435975" y="5267325"/>
          <p14:tracePt t="75986" x="8448675" y="5264150"/>
          <p14:tracePt t="76003" x="8461375" y="5260975"/>
          <p14:tracePt t="76020" x="8474075" y="5257800"/>
          <p14:tracePt t="76036" x="8480425" y="5257800"/>
          <p14:tracePt t="76053" x="8486775" y="5254625"/>
          <p14:tracePt t="76070" x="8496300" y="5251450"/>
          <p14:tracePt t="76086" x="8502650" y="5251450"/>
          <p14:tracePt t="76103" x="8515350" y="5248275"/>
          <p14:tracePt t="76120" x="8521700" y="5245100"/>
          <p14:tracePt t="76136" x="8524875" y="5245100"/>
          <p14:tracePt t="76153" x="8528050" y="5245100"/>
          <p14:tracePt t="76170" x="8531225" y="5241925"/>
          <p14:tracePt t="76186" x="8534400" y="5241925"/>
          <p14:tracePt t="76204" x="8537575" y="5241925"/>
          <p14:tracePt t="76222" x="8540750" y="5241925"/>
          <p14:tracePt t="76237" x="8550275" y="5238750"/>
          <p14:tracePt t="76253" x="8569325" y="5232400"/>
          <p14:tracePt t="76270" x="8582025" y="5229225"/>
          <p14:tracePt t="76287" x="8588375" y="5226050"/>
          <p14:tracePt t="76303" x="8597900" y="5222875"/>
          <p14:tracePt t="76320" x="8610600" y="5216525"/>
          <p14:tracePt t="76336" x="8620125" y="5213350"/>
          <p14:tracePt t="76353" x="8623300" y="5213350"/>
          <p14:tracePt t="76369" x="8629650" y="5207000"/>
          <p14:tracePt t="76386" x="8632825" y="5207000"/>
          <p14:tracePt t="76403" x="8636000" y="5203825"/>
          <p14:tracePt t="76420" x="8639175" y="5203825"/>
          <p14:tracePt t="76437" x="8639175" y="5200650"/>
          <p14:tracePt t="76453" x="8648700" y="5191125"/>
          <p14:tracePt t="76470" x="8651875" y="5187950"/>
          <p14:tracePt t="76488" x="8661400" y="5178425"/>
          <p14:tracePt t="76505" x="8664575" y="5175250"/>
          <p14:tracePt t="76520" x="8674100" y="5168900"/>
          <p14:tracePt t="76536" x="8680450" y="5159375"/>
          <p14:tracePt t="76553" x="8686800" y="5153025"/>
          <p14:tracePt t="76569" x="8689975" y="5149850"/>
          <p14:tracePt t="76604" x="8693150" y="5143500"/>
          <p14:tracePt t="76620" x="8699500" y="5133975"/>
          <p14:tracePt t="76638" x="8705850" y="5127625"/>
          <p14:tracePt t="76653" x="8709025" y="5121275"/>
          <p14:tracePt t="76670" x="8718550" y="5111750"/>
          <p14:tracePt t="76687" x="8728075" y="5095875"/>
          <p14:tracePt t="76703" x="8737600" y="5080000"/>
          <p14:tracePt t="76721" x="8743950" y="5064125"/>
          <p14:tracePt t="76736" x="8756650" y="5045075"/>
          <p14:tracePt t="76753" x="8772525" y="5013325"/>
          <p14:tracePt t="76770" x="8788400" y="4972050"/>
          <p14:tracePt t="76786" x="8797925" y="4946650"/>
          <p14:tracePt t="76803" x="8801100" y="4930775"/>
          <p14:tracePt t="76819" x="8804275" y="4918075"/>
          <p14:tracePt t="76836" x="8807450" y="4911725"/>
          <p14:tracePt t="76854" x="8807450" y="4905375"/>
          <p14:tracePt t="76870" x="8807450" y="4902200"/>
          <p14:tracePt t="76888" x="8810625" y="4895850"/>
          <p14:tracePt t="76903" x="8810625" y="4889500"/>
          <p14:tracePt t="76937" x="8810625" y="4886325"/>
          <p14:tracePt t="76953" x="8813800" y="4883150"/>
          <p14:tracePt t="76970" x="8813800" y="4879975"/>
          <p14:tracePt t="76987" x="8813800" y="4876800"/>
          <p14:tracePt t="77064" x="8813800" y="4873625"/>
          <p14:tracePt t="77072" x="8816975" y="4873625"/>
          <p14:tracePt t="77080" x="8816975" y="4870450"/>
          <p14:tracePt t="77087" x="8816975" y="4867275"/>
          <p14:tracePt t="77104" x="8820150" y="4864100"/>
          <p14:tracePt t="77120" x="8826500" y="4857750"/>
          <p14:tracePt t="77137" x="8829675" y="4851400"/>
          <p14:tracePt t="77153" x="8836025" y="4848225"/>
          <p14:tracePt t="77170" x="8836025" y="4845050"/>
          <p14:tracePt t="77186" x="8842375" y="4841875"/>
          <p14:tracePt t="77205" x="8848725" y="4829175"/>
          <p14:tracePt t="77207" x="8851900" y="4829175"/>
          <p14:tracePt t="77220" x="8858250" y="4822825"/>
          <p14:tracePt t="77236" x="8861425" y="4816475"/>
          <p14:tracePt t="77253" x="8861425" y="4813300"/>
          <p14:tracePt t="77270" x="8864600" y="4810125"/>
          <p14:tracePt t="77287" x="8870950" y="4800600"/>
          <p14:tracePt t="77303" x="8874125" y="4797425"/>
          <p14:tracePt t="77464" x="8870950" y="4797425"/>
          <p14:tracePt t="77470" x="8864600" y="4797425"/>
          <p14:tracePt t="77474" x="8861425" y="4800600"/>
          <p14:tracePt t="77488" x="8855075" y="4803775"/>
          <p14:tracePt t="77553" x="8855075" y="4806950"/>
          <p14:tracePt t="77951" x="8858250" y="4806950"/>
          <p14:tracePt t="77960" x="8861425" y="4806950"/>
          <p14:tracePt t="77970" x="8864600" y="4806950"/>
          <p14:tracePt t="77986" x="8870950" y="4800600"/>
          <p14:tracePt t="78003" x="8874125" y="4797425"/>
          <p14:tracePt t="78019" x="8883650" y="4784725"/>
          <p14:tracePt t="78036" x="8886825" y="4775200"/>
          <p14:tracePt t="78053" x="8890000" y="4768850"/>
          <p14:tracePt t="78069" x="8896350" y="4759325"/>
          <p14:tracePt t="78086" x="8902700" y="4746625"/>
          <p14:tracePt t="78103" x="8912225" y="4724400"/>
          <p14:tracePt t="78119" x="8918575" y="4705350"/>
          <p14:tracePt t="78136" x="8921750" y="4676775"/>
          <p14:tracePt t="78153" x="8924925" y="4638675"/>
          <p14:tracePt t="78169" x="8931275" y="4610100"/>
          <p14:tracePt t="78186" x="8934450" y="4587875"/>
          <p14:tracePt t="78203" x="8940800" y="4556125"/>
          <p14:tracePt t="78205" x="8940800" y="4552950"/>
          <p14:tracePt t="78219" x="8940800" y="4533900"/>
          <p14:tracePt t="78236" x="8943975" y="4511675"/>
          <p14:tracePt t="78254" x="8947150" y="4489450"/>
          <p14:tracePt t="78269" x="8947150" y="4457700"/>
          <p14:tracePt t="78286" x="8947150" y="4422775"/>
          <p14:tracePt t="78303" x="8947150" y="4391025"/>
          <p14:tracePt t="78319" x="8950325" y="4362450"/>
          <p14:tracePt t="78336" x="8950325" y="4327525"/>
          <p14:tracePt t="78353" x="8953500" y="4295775"/>
          <p14:tracePt t="78369" x="8956675" y="4276725"/>
          <p14:tracePt t="78386" x="8956675" y="4264025"/>
          <p14:tracePt t="78403" x="8963025" y="4244975"/>
          <p14:tracePt t="78419" x="8963025" y="4235450"/>
          <p14:tracePt t="78436" x="8963025" y="4229100"/>
          <p14:tracePt t="78453" x="8966200" y="4219575"/>
          <p14:tracePt t="78471" x="8966200" y="4213225"/>
          <p14:tracePt t="78486" x="8966200" y="4200525"/>
          <p14:tracePt t="78503" x="8966200" y="4181475"/>
          <p14:tracePt t="78519" x="8966200" y="4171950"/>
          <p14:tracePt t="78536" x="8966200" y="4165600"/>
          <p14:tracePt t="78553" x="8966200" y="4156075"/>
          <p14:tracePt t="78569" x="8966200" y="4143375"/>
          <p14:tracePt t="78586" x="8966200" y="4127500"/>
          <p14:tracePt t="78603" x="8966200" y="4105275"/>
          <p14:tracePt t="78619" x="8966200" y="4083050"/>
          <p14:tracePt t="78636" x="8966200" y="4057650"/>
          <p14:tracePt t="78653" x="8963025" y="4016375"/>
          <p14:tracePt t="78669" x="8963025" y="3987800"/>
          <p14:tracePt t="78686" x="8966200" y="3946525"/>
          <p14:tracePt t="78703" x="8969375" y="3895725"/>
          <p14:tracePt t="78705" x="8972550" y="3889375"/>
          <p14:tracePt t="78719" x="8975725" y="3857625"/>
          <p14:tracePt t="78736" x="8978900" y="3819525"/>
          <p14:tracePt t="78755" x="8982075" y="3784600"/>
          <p14:tracePt t="78769" x="8985250" y="3759200"/>
          <p14:tracePt t="78787" x="8985250" y="3730625"/>
          <p14:tracePt t="78803" x="8985250" y="3721100"/>
          <p14:tracePt t="78819" x="8985250" y="3711575"/>
          <p14:tracePt t="78836" x="8985250" y="3705225"/>
          <p14:tracePt t="78853" x="8985250" y="3689350"/>
          <p14:tracePt t="78869" x="8985250" y="3676650"/>
          <p14:tracePt t="78886" x="8985250" y="3670300"/>
          <p14:tracePt t="78903" x="8988425" y="3663950"/>
          <p14:tracePt t="78919" x="8991600" y="3651250"/>
          <p14:tracePt t="78936" x="8994775" y="3629025"/>
          <p14:tracePt t="78954" x="9004300" y="3603625"/>
          <p14:tracePt t="78969" x="9010650" y="3584575"/>
          <p14:tracePt t="78987" x="9013825" y="3552825"/>
          <p14:tracePt t="79003" x="9026525" y="3521075"/>
          <p14:tracePt t="79020" x="9032875" y="3489325"/>
          <p14:tracePt t="79036" x="9045575" y="3457575"/>
          <p14:tracePt t="79053" x="9051925" y="3429000"/>
          <p14:tracePt t="79069" x="9064625" y="3397250"/>
          <p14:tracePt t="79086" x="9077325" y="3362325"/>
          <p14:tracePt t="79103" x="9090025" y="3333750"/>
          <p14:tracePt t="79119" x="9096375" y="3317875"/>
          <p14:tracePt t="79136" x="9099550" y="3305175"/>
          <p14:tracePt t="79153" x="9109075" y="3282950"/>
          <p14:tracePt t="79169" x="9118600" y="3260725"/>
          <p14:tracePt t="79186" x="9128125" y="3241675"/>
          <p14:tracePt t="79203" x="9134475" y="3228975"/>
          <p14:tracePt t="79219" x="9140825" y="3216275"/>
          <p14:tracePt t="79236" x="9147175" y="3203575"/>
          <p14:tracePt t="79253" x="9153525" y="3181350"/>
          <p14:tracePt t="79269" x="9159875" y="3159125"/>
          <p14:tracePt t="79286" x="9166225" y="3130550"/>
          <p14:tracePt t="79303" x="9182100" y="3089275"/>
          <p14:tracePt t="79319" x="9188450" y="3063875"/>
          <p14:tracePt t="79336" x="9194800" y="3038475"/>
          <p14:tracePt t="79353" x="9201150" y="3013075"/>
          <p14:tracePt t="79369" x="9213850" y="2978150"/>
          <p14:tracePt t="79386" x="9229725" y="2943225"/>
          <p14:tracePt t="79403" x="9242425" y="2908300"/>
          <p14:tracePt t="79419" x="9251950" y="2889250"/>
          <p14:tracePt t="79436" x="9258300" y="2867025"/>
          <p14:tracePt t="79454" x="9267825" y="2847975"/>
          <p14:tracePt t="79470" x="9271000" y="2835275"/>
          <p14:tracePt t="79486" x="9277350" y="2819400"/>
          <p14:tracePt t="79503" x="9283700" y="2803525"/>
          <p14:tracePt t="79520" x="9296400" y="2771775"/>
          <p14:tracePt t="79536" x="9309100" y="2743200"/>
          <p14:tracePt t="79553" x="9321800" y="2689225"/>
          <p14:tracePt t="79569" x="9340850" y="2641600"/>
          <p14:tracePt t="79586" x="9359900" y="2590800"/>
          <p14:tracePt t="79603" x="9375775" y="2552700"/>
          <p14:tracePt t="79619" x="9385300" y="2536825"/>
          <p14:tracePt t="79636" x="9394825" y="2524125"/>
          <p14:tracePt t="79653" x="9410700" y="2514600"/>
          <p14:tracePt t="79669" x="9436100" y="2498725"/>
          <p14:tracePt t="79686" x="9474200" y="2466975"/>
          <p14:tracePt t="79703" x="9515475" y="2435225"/>
          <p14:tracePt t="79719" x="9540875" y="2413000"/>
          <p14:tracePt t="79736" x="9559925" y="2397125"/>
          <p14:tracePt t="79753" x="9566275" y="2390775"/>
          <p14:tracePt t="79771" x="9575800" y="2384425"/>
          <p14:tracePt t="79786" x="9582150" y="2378075"/>
          <p14:tracePt t="79803" x="9588500" y="2371725"/>
          <p14:tracePt t="79819" x="9591675" y="2371725"/>
          <p14:tracePt t="79836" x="9591675" y="2368550"/>
          <p14:tracePt t="79853" x="9598025" y="2365375"/>
          <p14:tracePt t="79869" x="9601200" y="2362200"/>
          <p14:tracePt t="79886" x="9607550" y="2359025"/>
          <p14:tracePt t="79903" x="9613900" y="2352675"/>
          <p14:tracePt t="79919" x="9629775" y="2343150"/>
          <p14:tracePt t="79936" x="9642475" y="2330450"/>
          <p14:tracePt t="79953" x="9648825" y="2324100"/>
          <p14:tracePt t="79970" x="9652000" y="2324100"/>
          <p14:tracePt t="79986" x="9658350" y="2314575"/>
          <p14:tracePt t="80004" x="9664700" y="2311400"/>
          <p14:tracePt t="80019" x="9667875" y="2311400"/>
          <p14:tracePt t="80036" x="9671050" y="2308225"/>
          <p14:tracePt t="80053" x="9680575" y="2305050"/>
          <p14:tracePt t="80069" x="9690100" y="2301875"/>
          <p14:tracePt t="80086" x="9696450" y="2295525"/>
          <p14:tracePt t="80103" x="9709150" y="2289175"/>
          <p14:tracePt t="80119" x="9715500" y="2286000"/>
          <p14:tracePt t="80136" x="9721850" y="2282825"/>
          <p14:tracePt t="80153" x="9725025" y="2279650"/>
          <p14:tracePt t="80169" x="9734550" y="2276475"/>
          <p14:tracePt t="80186" x="9744075" y="2273300"/>
          <p14:tracePt t="80202" x="9747250" y="2266950"/>
          <p14:tracePt t="80219" x="9750425" y="2266950"/>
          <p14:tracePt t="80929" x="9747250" y="2266950"/>
          <p14:tracePt t="80939" x="9744075" y="2266950"/>
          <p14:tracePt t="80944" x="9740900" y="2266950"/>
          <p14:tracePt t="81010" x="9737725" y="2266950"/>
          <p14:tracePt t="81016" x="9734550" y="2266950"/>
          <p14:tracePt t="81022" x="9731375" y="2266950"/>
          <p14:tracePt t="81036" x="9721850" y="2263775"/>
          <p14:tracePt t="81052" x="9712325" y="2263775"/>
          <p14:tracePt t="8180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793" y="174607"/>
            <a:ext cx="7082575" cy="649729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454754" y="684651"/>
            <a:ext cx="2982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Ustna in nosna votlina</a:t>
            </a:r>
            <a:endParaRPr lang="sl-SI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753427" y="2334377"/>
            <a:ext cx="1341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S</a:t>
            </a:r>
            <a:r>
              <a:rPr lang="sl-SI" sz="2400" dirty="0" smtClean="0"/>
              <a:t>apnik</a:t>
            </a:r>
            <a:endParaRPr lang="sl-SI" sz="24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291188" y="4195212"/>
            <a:ext cx="268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Desno pljučno krilo</a:t>
            </a:r>
            <a:endParaRPr lang="sl-SI" sz="24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399614" y="4342251"/>
            <a:ext cx="403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Levo pljučno krilo</a:t>
            </a:r>
            <a:endParaRPr lang="sl-SI" sz="2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104498" y="5725339"/>
            <a:ext cx="230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Prepona</a:t>
            </a:r>
            <a:r>
              <a:rPr lang="sl-SI" dirty="0" smtClean="0"/>
              <a:t> </a:t>
            </a:r>
            <a:endParaRPr lang="sl-SI" dirty="0"/>
          </a:p>
        </p:txBody>
      </p:sp>
      <p:cxnSp>
        <p:nvCxnSpPr>
          <p:cNvPr id="9" name="Raven puščični povezovalnik 8"/>
          <p:cNvCxnSpPr>
            <a:endCxn id="3" idx="1"/>
          </p:cNvCxnSpPr>
          <p:nvPr/>
        </p:nvCxnSpPr>
        <p:spPr>
          <a:xfrm flipV="1">
            <a:off x="6327280" y="915484"/>
            <a:ext cx="2127474" cy="46300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>
            <a:endCxn id="4" idx="1"/>
          </p:cNvCxnSpPr>
          <p:nvPr/>
        </p:nvCxnSpPr>
        <p:spPr>
          <a:xfrm flipV="1">
            <a:off x="6419180" y="2565210"/>
            <a:ext cx="2334247" cy="2974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>
            <a:endCxn id="5" idx="3"/>
          </p:cNvCxnSpPr>
          <p:nvPr/>
        </p:nvCxnSpPr>
        <p:spPr>
          <a:xfrm flipH="1">
            <a:off x="3974653" y="4195212"/>
            <a:ext cx="1387683" cy="2308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>
            <a:off x="6823538" y="4195212"/>
            <a:ext cx="1525531" cy="3778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H="1">
            <a:off x="3358927" y="5826428"/>
            <a:ext cx="1770331" cy="1297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jeZBesedilom 20"/>
          <p:cNvSpPr txBox="1"/>
          <p:nvPr/>
        </p:nvSpPr>
        <p:spPr>
          <a:xfrm>
            <a:off x="256234" y="130629"/>
            <a:ext cx="327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NAŠA DIHALNA POT</a:t>
            </a:r>
            <a:endParaRPr lang="sl-SI" sz="2800" dirty="0"/>
          </a:p>
        </p:txBody>
      </p:sp>
      <p:pic>
        <p:nvPicPr>
          <p:cNvPr id="22" name="Zvok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3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3"/>
    </mc:Choice>
    <mc:Fallback xmlns="">
      <p:transition spd="slow" advTm="2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694764" y="385918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V zraku, ki ga vdihnemo je več kisika kot v zraku, ki ga izdihnemo, zato pa je v izdihanem zraku več ogljikovega dioksida. Izmenjavo plinov v pljučih imenujemo tudi </a:t>
            </a:r>
            <a:r>
              <a:rPr lang="sl-SI" sz="2000" b="1" dirty="0" smtClean="0"/>
              <a:t>prezračevanje pljuč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622612" y="1774542"/>
            <a:ext cx="779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Kaj vse pa škoduje zdravju?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1846730" y="2285530"/>
            <a:ext cx="1048870" cy="11161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>
            <a:off x="3783106" y="2254153"/>
            <a:ext cx="820271" cy="1071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1479177" y="3558518"/>
            <a:ext cx="27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Onesnažen zrak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428565" y="340163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Kajenje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5773271" y="1980487"/>
            <a:ext cx="363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kadimo, vnašamo v pljuča </a:t>
            </a:r>
            <a:r>
              <a:rPr lang="sl-SI" b="1" dirty="0" smtClean="0"/>
              <a:t>strupene</a:t>
            </a:r>
            <a:r>
              <a:rPr lang="sl-SI" dirty="0" smtClean="0"/>
              <a:t> snovi, ki povzročajo bolezni. Zato je Sloveniji kajenje v javnih stavbah </a:t>
            </a:r>
            <a:r>
              <a:rPr lang="sl-SI" b="1" dirty="0" smtClean="0"/>
              <a:t>prepovedano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2050" name="Picture 2" descr="Long-Term Smoking Might Change Your Personality | Discover Magaz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84" y="3231777"/>
            <a:ext cx="3474945" cy="23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gosto postavljena vprašanja in dileme – Skupaj za zdravj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895"/>
            <a:ext cx="12192000" cy="53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Zvo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1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9"/>
    </mc:Choice>
    <mc:Fallback xmlns="">
      <p:transition spd="slow" advTm="6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8929" y="331694"/>
            <a:ext cx="1134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 imamo težave z dihanje, seveda obiščemo zdravnika ter opravimo preiskavo, ki se imenuje SPIROMETRIJA (enostavna preiskava pljuč). S to preiskavo izmerimo volumen oz. količino in hitrost izdihanega zraka.</a:t>
            </a: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1380563" y="1197259"/>
            <a:ext cx="7758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0" i="0" dirty="0" smtClean="0">
                <a:effectLst/>
              </a:rPr>
              <a:t>Z dvema vdihoma in močnima </a:t>
            </a:r>
            <a:r>
              <a:rPr lang="sl-SI" b="0" i="0" dirty="0" err="1" smtClean="0">
                <a:effectLst/>
              </a:rPr>
              <a:t>vpihoma</a:t>
            </a:r>
            <a:r>
              <a:rPr lang="sl-SI" b="0" i="0" dirty="0" smtClean="0">
                <a:effectLst/>
              </a:rPr>
              <a:t> v </a:t>
            </a:r>
            <a:r>
              <a:rPr lang="sl-SI" b="1" i="0" dirty="0" err="1" smtClean="0">
                <a:effectLst/>
              </a:rPr>
              <a:t>spirometer</a:t>
            </a:r>
            <a:r>
              <a:rPr lang="sl-SI" b="0" i="0" dirty="0" smtClean="0">
                <a:effectLst/>
              </a:rPr>
              <a:t> se hitro, enostavno in neboleče pokaže, kako dobro pljuča delujejo. </a:t>
            </a:r>
            <a:r>
              <a:rPr lang="sl-SI" b="0" i="0" dirty="0" err="1" smtClean="0">
                <a:effectLst/>
              </a:rPr>
              <a:t>Spirometer</a:t>
            </a:r>
            <a:r>
              <a:rPr lang="sl-SI" b="0" i="0" dirty="0" smtClean="0">
                <a:effectLst/>
              </a:rPr>
              <a:t> je naprava, ki izmeri prostornino zraka (v litrih), ki jo lahko vdihnemo in izdihnemo v določenem času. 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4433045" y="2621304"/>
            <a:ext cx="699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0" i="0" dirty="0" smtClean="0">
                <a:solidFill>
                  <a:srgbClr val="333333"/>
                </a:solidFill>
                <a:effectLst/>
              </a:rPr>
              <a:t>Preiskava pokaže morebitne zožitve dihalnih poti. S spirometrijo lahko tudi spremljamo učinkovitost zdravljenja bolezni z zdravili.</a:t>
            </a:r>
            <a:endParaRPr lang="sl-SI" dirty="0"/>
          </a:p>
        </p:txBody>
      </p:sp>
      <p:pic>
        <p:nvPicPr>
          <p:cNvPr id="4098" name="Picture 2" descr="Allergi/CF/Lung - Dun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12" y="3528314"/>
            <a:ext cx="5124262" cy="298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8"/>
    </mc:Choice>
    <mc:Fallback xmlns="">
      <p:transition spd="slow" advTm="47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56234" y="376518"/>
            <a:ext cx="11520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Ker je dihanje zanimiv, vendar zapleten proces, ga zelo dobro razloži naš prijatelji in znanstvenik Oliver.</a:t>
            </a:r>
          </a:p>
          <a:p>
            <a:endParaRPr lang="sl-SI" sz="2000" dirty="0" smtClean="0"/>
          </a:p>
          <a:p>
            <a:r>
              <a:rPr lang="sl-SI" sz="2000" dirty="0" smtClean="0"/>
              <a:t>Vabim te, da si ogledaš oddajo „Od popka do zobka - DIHANJE“.</a:t>
            </a:r>
            <a:endParaRPr lang="sl-SI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3" y="2179269"/>
            <a:ext cx="7814613" cy="4331833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487245" y="1565890"/>
            <a:ext cx="552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hlinkClick r:id="rId5"/>
              </a:rPr>
              <a:t>https://4d.rtvslo.si/arhiv/od-popka-do-zobka/174543083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7" y="2339787"/>
            <a:ext cx="2908487" cy="2908487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4"/>
    </mc:Choice>
    <mc:Fallback xmlns="">
      <p:transition spd="slow" advTm="1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jen pravokotni oblaček 7"/>
          <p:cNvSpPr/>
          <p:nvPr/>
        </p:nvSpPr>
        <p:spPr>
          <a:xfrm>
            <a:off x="5952565" y="4271682"/>
            <a:ext cx="3021106" cy="600636"/>
          </a:xfrm>
          <a:prstGeom prst="wedgeRoundRectCallout">
            <a:avLst>
              <a:gd name="adj1" fmla="val 40591"/>
              <a:gd name="adj2" fmla="val 11473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233082" y="206188"/>
            <a:ext cx="1090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Naloga. 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09283" y="753036"/>
            <a:ext cx="1164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zvezek zapiši naslov: </a:t>
            </a:r>
            <a:r>
              <a:rPr lang="sl-SI" sz="2800" dirty="0" smtClean="0">
                <a:solidFill>
                  <a:srgbClr val="FF0000"/>
                </a:solidFill>
              </a:rPr>
              <a:t>PO DIHALIH SE PRENAŠA ZRAK</a:t>
            </a:r>
            <a:endParaRPr lang="sl-SI" sz="2800" dirty="0">
              <a:solidFill>
                <a:srgbClr val="FF0000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89965" y="1619807"/>
            <a:ext cx="100442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Odgovori na naslednja vprašanja:</a:t>
            </a:r>
          </a:p>
          <a:p>
            <a:pPr marL="342900" indent="-342900">
              <a:buAutoNum type="arabicPeriod"/>
            </a:pPr>
            <a:r>
              <a:rPr lang="sl-SI" dirty="0" smtClean="0"/>
              <a:t>Opiši dihalno pot.</a:t>
            </a:r>
          </a:p>
          <a:p>
            <a:pPr marL="342900" indent="-342900">
              <a:buAutoNum type="arabicPeriod"/>
            </a:pPr>
            <a:r>
              <a:rPr lang="sl-SI" dirty="0" smtClean="0"/>
              <a:t>Kaj se dogaja v pljučnih mešičkih?</a:t>
            </a:r>
          </a:p>
          <a:p>
            <a:pPr marL="342900" indent="-342900">
              <a:buAutoNum type="arabicPeriod"/>
            </a:pPr>
            <a:r>
              <a:rPr lang="sl-SI" dirty="0" smtClean="0"/>
              <a:t>Kaj meniš, zakaj je bolje vdihavati zrak skozi nos in ne skozi usta?</a:t>
            </a:r>
          </a:p>
          <a:p>
            <a:pPr marL="342900" indent="-342900">
              <a:buAutoNum type="arabicPeriod"/>
            </a:pPr>
            <a:r>
              <a:rPr lang="sl-SI" dirty="0" smtClean="0"/>
              <a:t>Kaj škoduje zdravju dihal?</a:t>
            </a:r>
          </a:p>
          <a:p>
            <a:pPr marL="342900" indent="-342900">
              <a:buAutoNum type="arabicPeriod"/>
            </a:pPr>
            <a:r>
              <a:rPr lang="sl-SI" dirty="0" smtClean="0"/>
              <a:t>Kakšno vlogo ima prepona pri dihanju? (</a:t>
            </a:r>
            <a:r>
              <a:rPr lang="sl-SI" sz="1400" dirty="0" smtClean="0"/>
              <a:t>Oliver</a:t>
            </a:r>
            <a:r>
              <a:rPr lang="sl-SI" dirty="0" smtClean="0"/>
              <a:t>)</a:t>
            </a:r>
          </a:p>
          <a:p>
            <a:pPr marL="342900" indent="-342900">
              <a:buAutoNum type="arabicPeriod"/>
            </a:pPr>
            <a:r>
              <a:rPr lang="sl-SI" dirty="0" smtClean="0"/>
              <a:t>Kako so zaščitena naša pljuča? (</a:t>
            </a:r>
            <a:r>
              <a:rPr lang="sl-SI" sz="1400" dirty="0" smtClean="0"/>
              <a:t>Oliver</a:t>
            </a:r>
            <a:r>
              <a:rPr lang="sl-SI" dirty="0" smtClean="0"/>
              <a:t>)</a:t>
            </a:r>
          </a:p>
          <a:p>
            <a:pPr marL="342900" indent="-342900">
              <a:buAutoNum type="arabicPeriod"/>
            </a:pPr>
            <a:r>
              <a:rPr lang="sl-SI" dirty="0" smtClean="0"/>
              <a:t>Katere živali imajo največjo kapaciteto pljuč? Koliko ljudi mora vdihniti, da vdihne isto količino? (</a:t>
            </a:r>
            <a:r>
              <a:rPr lang="sl-SI" sz="1400" dirty="0" smtClean="0"/>
              <a:t>Oliver</a:t>
            </a:r>
            <a:r>
              <a:rPr lang="sl-SI" dirty="0" smtClean="0"/>
              <a:t>)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69" y="4141693"/>
            <a:ext cx="2603982" cy="261713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131859" y="4370295"/>
            <a:ext cx="265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Zdaj pa veselo na delo.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546662" y="5906851"/>
            <a:ext cx="5495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mtClean="0">
                <a:hlinkClick r:id="rId6"/>
              </a:rPr>
              <a:t>https://www.thatquiz.org/sl/practicetest?1x5gt35w8319</a:t>
            </a:r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546662" y="5450259"/>
            <a:ext cx="444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Kviz o dihalih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9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8"/>
    </mc:Choice>
    <mc:Fallback xmlns="">
      <p:transition spd="slow" advTm="3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3" grpId="0"/>
      <p:bldP spid="5" grpId="0"/>
      <p:bldP spid="7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1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.2|2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5|5.5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2|2.3|0.7|1|1.1|1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1|9.3|3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517</Words>
  <Application>Microsoft Office PowerPoint</Application>
  <PresentationFormat>Širokozaslonsko</PresentationFormat>
  <Paragraphs>44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Ignac</dc:creator>
  <cp:lastModifiedBy>Horvat</cp:lastModifiedBy>
  <cp:revision>14</cp:revision>
  <dcterms:created xsi:type="dcterms:W3CDTF">2020-04-22T12:03:28Z</dcterms:created>
  <dcterms:modified xsi:type="dcterms:W3CDTF">2020-04-22T15:47:10Z</dcterms:modified>
</cp:coreProperties>
</file>