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3" r:id="rId8"/>
    <p:sldId id="262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2AD3-906D-438E-BC15-0ACE0FEFBB49}" type="datetimeFigureOut">
              <a:rPr lang="sl-SI" smtClean="0"/>
              <a:t>16. 04. 2020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28738-8A22-419D-9DD9-B99C9BB28FC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5167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2AD3-906D-438E-BC15-0ACE0FEFBB49}" type="datetimeFigureOut">
              <a:rPr lang="sl-SI" smtClean="0"/>
              <a:t>16. 04. 2020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28738-8A22-419D-9DD9-B99C9BB28FC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4947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2AD3-906D-438E-BC15-0ACE0FEFBB49}" type="datetimeFigureOut">
              <a:rPr lang="sl-SI" smtClean="0"/>
              <a:t>16. 04. 2020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28738-8A22-419D-9DD9-B99C9BB28FC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4748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2AD3-906D-438E-BC15-0ACE0FEFBB49}" type="datetimeFigureOut">
              <a:rPr lang="sl-SI" smtClean="0"/>
              <a:t>16. 04. 2020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28738-8A22-419D-9DD9-B99C9BB28FC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39125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2AD3-906D-438E-BC15-0ACE0FEFBB49}" type="datetimeFigureOut">
              <a:rPr lang="sl-SI" smtClean="0"/>
              <a:t>16. 04. 2020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28738-8A22-419D-9DD9-B99C9BB28FC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74261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2AD3-906D-438E-BC15-0ACE0FEFBB49}" type="datetimeFigureOut">
              <a:rPr lang="sl-SI" smtClean="0"/>
              <a:t>16. 04. 2020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28738-8A22-419D-9DD9-B99C9BB28FC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337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2AD3-906D-438E-BC15-0ACE0FEFBB49}" type="datetimeFigureOut">
              <a:rPr lang="sl-SI" smtClean="0"/>
              <a:t>16. 04. 2020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28738-8A22-419D-9DD9-B99C9BB28FC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1135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2AD3-906D-438E-BC15-0ACE0FEFBB49}" type="datetimeFigureOut">
              <a:rPr lang="sl-SI" smtClean="0"/>
              <a:t>16. 04. 2020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28738-8A22-419D-9DD9-B99C9BB28FC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59432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2AD3-906D-438E-BC15-0ACE0FEFBB49}" type="datetimeFigureOut">
              <a:rPr lang="sl-SI" smtClean="0"/>
              <a:t>16. 04. 2020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28738-8A22-419D-9DD9-B99C9BB28FC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74464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2AD3-906D-438E-BC15-0ACE0FEFBB49}" type="datetimeFigureOut">
              <a:rPr lang="sl-SI" smtClean="0"/>
              <a:t>16. 04. 2020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28738-8A22-419D-9DD9-B99C9BB28FC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0416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2AD3-906D-438E-BC15-0ACE0FEFBB49}" type="datetimeFigureOut">
              <a:rPr lang="sl-SI" smtClean="0"/>
              <a:t>16. 04. 2020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28738-8A22-419D-9DD9-B99C9BB28FC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0319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A2AD3-906D-438E-BC15-0ACE0FEFBB49}" type="datetimeFigureOut">
              <a:rPr lang="sl-SI" smtClean="0"/>
              <a:t>16. 04. 2020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28738-8A22-419D-9DD9-B99C9BB28FC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4794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4.png"/><Relationship Id="rId5" Type="http://schemas.openxmlformats.org/officeDocument/2006/relationships/hyperlink" Target="https://4d.rtvslo.si/arhiv/od-popka-do-zobka/174532587" TargetMode="Externa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4a"/><Relationship Id="rId7" Type="http://schemas.openxmlformats.org/officeDocument/2006/relationships/image" Target="../media/image7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png"/><Relationship Id="rId3" Type="http://schemas.openxmlformats.org/officeDocument/2006/relationships/audio" Target="../media/media3.m4a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hyperlink" Target="https://www.radovednih-pet.si/seznam-vsebin/4/naravoslovje-4" TargetMode="External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6.m4a"/><Relationship Id="rId7" Type="http://schemas.openxmlformats.org/officeDocument/2006/relationships/image" Target="../media/image22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7.m4a"/><Relationship Id="rId7" Type="http://schemas.openxmlformats.org/officeDocument/2006/relationships/image" Target="../media/image26.jpe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8.m4a"/><Relationship Id="rId7" Type="http://schemas.openxmlformats.org/officeDocument/2006/relationships/image" Target="../media/image29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8.png"/><Relationship Id="rId11" Type="http://schemas.openxmlformats.org/officeDocument/2006/relationships/image" Target="../media/image4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7.xml"/><Relationship Id="rId9" Type="http://schemas.openxmlformats.org/officeDocument/2006/relationships/hyperlink" Target="https://www.radovednih-pet.si/vsebine/rp4-nit-sdz-osn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40" y="224116"/>
            <a:ext cx="2027495" cy="2853324"/>
          </a:xfrm>
          <a:prstGeom prst="rect">
            <a:avLst/>
          </a:prstGeom>
        </p:spPr>
      </p:pic>
      <p:pic>
        <p:nvPicPr>
          <p:cNvPr id="1026" name="Picture 2" descr="The Human Body: Anatomy, Facts &amp; Functions | Live Scien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235" y="2034987"/>
            <a:ext cx="9663787" cy="421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3971365" y="834658"/>
            <a:ext cx="6481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 smtClean="0">
                <a:solidFill>
                  <a:srgbClr val="7030A0"/>
                </a:solidFill>
              </a:rPr>
              <a:t>ČLOVEŠKO TELO</a:t>
            </a:r>
            <a:endParaRPr lang="sl-SI" sz="7200" dirty="0">
              <a:solidFill>
                <a:srgbClr val="7030A0"/>
              </a:solidFill>
            </a:endParaRPr>
          </a:p>
        </p:txBody>
      </p:sp>
      <p:pic>
        <p:nvPicPr>
          <p:cNvPr id="5" name="Picture 2" descr="Light Bulb Clipart Thinking - Thinking Light Bulb Clipart, HD Png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91" y="5914188"/>
            <a:ext cx="918882" cy="82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Zvok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5216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08"/>
    </mc:Choice>
    <mc:Fallback>
      <p:transition spd="slow" advTm="56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/>
    </p:bldLst>
  </p:timing>
  <p:extLst>
    <p:ext uri="{3A86A75C-4F4B-4683-9AE1-C65F6400EC91}">
      <p14:laserTraceLst xmlns:p14="http://schemas.microsoft.com/office/powerpoint/2010/main">
        <p14:tracePtLst>
          <p14:tracePt t="36019" x="742950" y="5464175"/>
          <p14:tracePt t="36413" x="755650" y="5464175"/>
          <p14:tracePt t="36422" x="784225" y="5470525"/>
          <p14:tracePt t="36429" x="822325" y="5476875"/>
          <p14:tracePt t="36446" x="939800" y="5489575"/>
          <p14:tracePt t="36463" x="1127125" y="5492750"/>
          <p14:tracePt t="36482" x="1428750" y="5457825"/>
          <p14:tracePt t="36498" x="1651000" y="5400675"/>
          <p14:tracePt t="36520" x="1997075" y="5264150"/>
          <p14:tracePt t="36535" x="2165350" y="5178425"/>
          <p14:tracePt t="36546" x="2308225" y="5092700"/>
          <p14:tracePt t="36563" x="2501900" y="4968875"/>
          <p14:tracePt t="36579" x="2692400" y="4826000"/>
          <p14:tracePt t="36596" x="2832100" y="4689475"/>
          <p14:tracePt t="36613" x="2952750" y="4549775"/>
          <p14:tracePt t="36630" x="3070225" y="4394200"/>
          <p14:tracePt t="36640" x="3133725" y="4302125"/>
          <p14:tracePt t="36646" x="3171825" y="4244975"/>
          <p14:tracePt t="36663" x="3267075" y="4092575"/>
          <p14:tracePt t="36680" x="3371850" y="3921125"/>
          <p14:tracePt t="36697" x="3463925" y="3775075"/>
          <p14:tracePt t="36715" x="3549650" y="3613150"/>
          <p14:tracePt t="36730" x="3616325" y="3467100"/>
          <p14:tracePt t="36748" x="3663950" y="3317875"/>
          <p14:tracePt t="36764" x="3714750" y="3149600"/>
          <p14:tracePt t="36782" x="3746500" y="3000375"/>
          <p14:tracePt t="36796" x="3775075" y="2857500"/>
          <p14:tracePt t="36814" x="3790950" y="2708275"/>
          <p14:tracePt t="36830" x="3800475" y="2590800"/>
          <p14:tracePt t="36848" x="3794125" y="2482850"/>
          <p14:tracePt t="36864" x="3781425" y="2397125"/>
          <p14:tracePt t="36883" x="3759200" y="2314575"/>
          <p14:tracePt t="36899" x="3730625" y="2251075"/>
          <p14:tracePt t="36919" x="3670300" y="2165350"/>
          <p14:tracePt t="36939" x="3594100" y="2076450"/>
          <p14:tracePt t="36961" x="3521075" y="2009775"/>
          <p14:tracePt t="36975" x="3473450" y="1978025"/>
          <p14:tracePt t="36989" x="3416300" y="1946275"/>
          <p14:tracePt t="37000" x="3378200" y="1927225"/>
          <p14:tracePt t="37016" x="3308350" y="1911350"/>
          <p14:tracePt t="37030" x="3260725" y="1911350"/>
          <p14:tracePt t="37046" x="3200400" y="1924050"/>
          <p14:tracePt t="37064" x="3136900" y="1955800"/>
          <p14:tracePt t="37080" x="3067050" y="2009775"/>
          <p14:tracePt t="37096" x="3003550" y="2063750"/>
          <p14:tracePt t="37113" x="2949575" y="2124075"/>
          <p14:tracePt t="37130" x="2895600" y="2200275"/>
          <p14:tracePt t="37133" x="2882900" y="2216150"/>
          <p14:tracePt t="37146" x="2835275" y="2295525"/>
          <p14:tracePt t="37164" x="2781300" y="2409825"/>
          <p14:tracePt t="37180" x="2746375" y="2501900"/>
          <p14:tracePt t="37196" x="2708275" y="2625725"/>
          <p14:tracePt t="37213" x="2673350" y="2746375"/>
          <p14:tracePt t="37230" x="2638425" y="2870200"/>
          <p14:tracePt t="37247" x="2609850" y="2984500"/>
          <p14:tracePt t="37263" x="2581275" y="3111500"/>
          <p14:tracePt t="37281" x="2555875" y="3263900"/>
          <p14:tracePt t="37296" x="2527300" y="3406775"/>
          <p14:tracePt t="37315" x="2508250" y="3571875"/>
          <p14:tracePt t="37334" x="2486025" y="3765550"/>
          <p14:tracePt t="37348" x="2473325" y="3905250"/>
          <p14:tracePt t="37364" x="2460625" y="4054475"/>
          <p14:tracePt t="37380" x="2447925" y="4197350"/>
          <p14:tracePt t="37396" x="2438400" y="4333875"/>
          <p14:tracePt t="37414" x="2432050" y="4473575"/>
          <p14:tracePt t="37430" x="2432050" y="4594225"/>
          <p14:tracePt t="37446" x="2432050" y="4702175"/>
          <p14:tracePt t="37463" x="2435225" y="4813300"/>
          <p14:tracePt t="37482" x="2444750" y="4930775"/>
          <p14:tracePt t="37498" x="2451100" y="5029200"/>
          <p14:tracePt t="37514" x="2463800" y="5133975"/>
          <p14:tracePt t="37532" x="2482850" y="5238750"/>
          <p14:tracePt t="37546" x="2505075" y="5337175"/>
          <p14:tracePt t="37564" x="2536825" y="5435600"/>
          <p14:tracePt t="37580" x="2568575" y="5521325"/>
          <p14:tracePt t="37597" x="2609850" y="5597525"/>
          <p14:tracePt t="37613" x="2654300" y="5664200"/>
          <p14:tracePt t="37632" x="2711450" y="5724525"/>
          <p14:tracePt t="37647" x="2774950" y="5765800"/>
          <p14:tracePt t="37656" x="2816225" y="5788025"/>
          <p14:tracePt t="37663" x="2844800" y="5797550"/>
          <p14:tracePt t="37680" x="2921000" y="5810250"/>
          <p14:tracePt t="37696" x="2994025" y="5813425"/>
          <p14:tracePt t="37716" x="3076575" y="5800725"/>
          <p14:tracePt t="37737" x="3178175" y="5762625"/>
          <p14:tracePt t="37747" x="3222625" y="5737225"/>
          <p14:tracePt t="37764" x="3295650" y="5680075"/>
          <p14:tracePt t="37780" x="3368675" y="5600700"/>
          <p14:tracePt t="37798" x="3435350" y="5518150"/>
          <p14:tracePt t="37815" x="3489325" y="5432425"/>
          <p14:tracePt t="37830" x="3536950" y="5337175"/>
          <p14:tracePt t="37847" x="3578225" y="5238750"/>
          <p14:tracePt t="37863" x="3619500" y="5127625"/>
          <p14:tracePt t="37880" x="3651250" y="5010150"/>
          <p14:tracePt t="37896" x="3683000" y="4873625"/>
          <p14:tracePt t="37915" x="3705225" y="4737100"/>
          <p14:tracePt t="37934" x="3730625" y="4606925"/>
          <p14:tracePt t="37953" x="3752850" y="4460875"/>
          <p14:tracePt t="37970" x="3775075" y="4321175"/>
          <p14:tracePt t="37984" x="3790950" y="4216400"/>
          <p14:tracePt t="37998" x="3800475" y="4114800"/>
          <p14:tracePt t="38014" x="3819525" y="3987800"/>
          <p14:tracePt t="38031" x="3838575" y="3854450"/>
          <p14:tracePt t="38048" x="3863975" y="3733800"/>
          <p14:tracePt t="38064" x="3870325" y="3638550"/>
          <p14:tracePt t="38080" x="3879850" y="3524250"/>
          <p14:tracePt t="38097" x="3883025" y="3422650"/>
          <p14:tracePt t="38113" x="3886200" y="3321050"/>
          <p14:tracePt t="38132" x="3886200" y="3206750"/>
          <p14:tracePt t="38149" x="3876675" y="3092450"/>
          <p14:tracePt t="38165" x="3863975" y="2990850"/>
          <p14:tracePt t="38175" x="3854450" y="2930525"/>
          <p14:tracePt t="38179" x="3848100" y="2908300"/>
          <p14:tracePt t="38196" x="3819525" y="2797175"/>
          <p14:tracePt t="38213" x="3787775" y="2705100"/>
          <p14:tracePt t="38230" x="3746500" y="2609850"/>
          <p14:tracePt t="38247" x="3711575" y="2533650"/>
          <p14:tracePt t="38265" x="3673475" y="2460625"/>
          <p14:tracePt t="38282" x="3635375" y="2406650"/>
          <p14:tracePt t="38297" x="3600450" y="2359025"/>
          <p14:tracePt t="38314" x="3559175" y="2317750"/>
          <p14:tracePt t="38330" x="3517900" y="2282825"/>
          <p14:tracePt t="38347" x="3476625" y="2254250"/>
          <p14:tracePt t="38363" x="3435350" y="2232025"/>
          <p14:tracePt t="38380" x="3390900" y="2219325"/>
          <p14:tracePt t="38396" x="3359150" y="2212975"/>
          <p14:tracePt t="38413" x="3317875" y="2209800"/>
          <p14:tracePt t="38430" x="3279775" y="2209800"/>
          <p14:tracePt t="38446" x="3238500" y="2219325"/>
          <p14:tracePt t="38462" x="3197225" y="2232025"/>
          <p14:tracePt t="38482" x="3159125" y="2251075"/>
          <p14:tracePt t="38498" x="3124200" y="2276475"/>
          <p14:tracePt t="38513" x="3086100" y="2308225"/>
          <p14:tracePt t="38533" x="3048000" y="2362200"/>
          <p14:tracePt t="38550" x="3022600" y="2409825"/>
          <p14:tracePt t="38564" x="2997200" y="2476500"/>
          <p14:tracePt t="38580" x="2968625" y="2559050"/>
          <p14:tracePt t="38597" x="2943225" y="2632075"/>
          <p14:tracePt t="38615" x="2917825" y="2708275"/>
          <p14:tracePt t="38623" x="2908300" y="2736850"/>
          <p14:tracePt t="38633" x="2898775" y="2771775"/>
          <p14:tracePt t="38646" x="2886075" y="2822575"/>
          <p14:tracePt t="38658" x="2873375" y="2867025"/>
          <p14:tracePt t="38665" x="2870200" y="2889250"/>
          <p14:tracePt t="38680" x="2854325" y="2952750"/>
          <p14:tracePt t="38696" x="2835275" y="3016250"/>
          <p14:tracePt t="38713" x="2819400" y="3076575"/>
          <p14:tracePt t="38732" x="2800350" y="3146425"/>
          <p14:tracePt t="38748" x="2774950" y="3209925"/>
          <p14:tracePt t="38769" x="2724150" y="3321050"/>
          <p14:tracePt t="38781" x="2692400" y="3390900"/>
          <p14:tracePt t="38797" x="2654300" y="3492500"/>
          <p14:tracePt t="38814" x="2613025" y="3600450"/>
          <p14:tracePt t="38830" x="2568575" y="3711575"/>
          <p14:tracePt t="38847" x="2533650" y="3822700"/>
          <p14:tracePt t="38863" x="2498725" y="3930650"/>
          <p14:tracePt t="38883" x="2463800" y="4076700"/>
          <p14:tracePt t="38895" x="2441575" y="4178300"/>
          <p14:tracePt t="38912" x="2419350" y="4295775"/>
          <p14:tracePt t="38929" x="2397125" y="4410075"/>
          <p14:tracePt t="38946" x="2378075" y="4524375"/>
          <p14:tracePt t="38963" x="2362200" y="4622800"/>
          <p14:tracePt t="38982" x="2346325" y="4718050"/>
          <p14:tracePt t="38998" x="2330450" y="4781550"/>
          <p14:tracePt t="39015" x="2320925" y="4835525"/>
          <p14:tracePt t="39032" x="2311400" y="4864100"/>
          <p14:tracePt t="39051" x="2301875" y="4883150"/>
          <p14:tracePt t="39064" x="2298700" y="4889500"/>
          <p14:tracePt t="39136" x="2298700" y="4886325"/>
          <p14:tracePt t="39330" x="2305050" y="4902200"/>
          <p14:tracePt t="39332" x="2308225" y="4911725"/>
          <p14:tracePt t="39340" x="2317750" y="4924425"/>
          <p14:tracePt t="39354" x="2352675" y="4968875"/>
          <p14:tracePt t="39367" x="2413000" y="5032375"/>
          <p14:tracePt t="39380" x="2492375" y="5092700"/>
          <p14:tracePt t="39396" x="2622550" y="5149850"/>
          <p14:tracePt t="39415" x="2841625" y="5222875"/>
          <p14:tracePt t="39430" x="3067050" y="5286375"/>
          <p14:tracePt t="39446" x="3273425" y="5334000"/>
          <p14:tracePt t="39462" x="3435350" y="5359400"/>
          <p14:tracePt t="39480" x="3613150" y="5368925"/>
          <p14:tracePt t="39498" x="3813175" y="5353050"/>
          <p14:tracePt t="39512" x="3987800" y="5308600"/>
          <p14:tracePt t="39532" x="4219575" y="5203825"/>
          <p14:tracePt t="39550" x="4359275" y="5086350"/>
          <p14:tracePt t="39564" x="4445000" y="4968875"/>
          <p14:tracePt t="39580" x="4508500" y="4829175"/>
          <p14:tracePt t="39599" x="4546600" y="4686300"/>
          <p14:tracePt t="39619" x="4575175" y="4518025"/>
          <p14:tracePt t="39631" x="4597400" y="4410075"/>
          <p14:tracePt t="39643" x="4613275" y="4311650"/>
          <p14:tracePt t="39650" x="4619625" y="4254500"/>
          <p14:tracePt t="39663" x="4632325" y="4165600"/>
          <p14:tracePt t="39680" x="4638675" y="4044950"/>
          <p14:tracePt t="39696" x="4638675" y="3952875"/>
          <p14:tracePt t="39712" x="4638675" y="3848100"/>
          <p14:tracePt t="39730" x="4638675" y="3746500"/>
          <p14:tracePt t="39748" x="4641850" y="3654425"/>
          <p14:tracePt t="39769" x="4654550" y="3530600"/>
          <p14:tracePt t="39785" x="4670425" y="3419475"/>
          <p14:tracePt t="39804" x="4683125" y="3305175"/>
          <p14:tracePt t="39818" x="4689475" y="3197225"/>
          <p14:tracePt t="39833" x="4692650" y="3105150"/>
          <p14:tracePt t="39846" x="4702175" y="3019425"/>
          <p14:tracePt t="39862" x="4702175" y="2927350"/>
          <p14:tracePt t="39881" x="4702175" y="2816225"/>
          <p14:tracePt t="39907" x="4705350" y="2676525"/>
          <p14:tracePt t="39925" x="4699000" y="2584450"/>
          <p14:tracePt t="39952" x="4679950" y="2466975"/>
          <p14:tracePt t="39974" x="4657725" y="2384425"/>
          <p14:tracePt t="39997" x="4625975" y="2314575"/>
          <p14:tracePt t="40023" x="4578350" y="2257425"/>
          <p14:tracePt t="40042" x="4533900" y="2232025"/>
          <p14:tracePt t="40069" x="4479925" y="2228850"/>
          <p14:tracePt t="40091" x="4419600" y="2251075"/>
          <p14:tracePt t="40113" x="4371975" y="2301875"/>
          <p14:tracePt t="40133" x="4321175" y="2371725"/>
          <p14:tracePt t="40147" x="4279900" y="2435225"/>
          <p14:tracePt t="40159" x="4251325" y="2486025"/>
          <p14:tracePt t="40179" x="4194175" y="2597150"/>
          <p14:tracePt t="40190" x="4165600" y="2667000"/>
          <p14:tracePt t="40201" x="4140200" y="2730500"/>
          <p14:tracePt t="40212" x="4111625" y="2813050"/>
          <p14:tracePt t="40231" x="4073525" y="2949575"/>
          <p14:tracePt t="40246" x="4038600" y="3079750"/>
          <p14:tracePt t="40262" x="4016375" y="3219450"/>
          <p14:tracePt t="40281" x="3990975" y="3381375"/>
          <p14:tracePt t="40296" x="3971925" y="3521075"/>
          <p14:tracePt t="40314" x="3949700" y="3676650"/>
          <p14:tracePt t="40330" x="3930650" y="3813175"/>
          <p14:tracePt t="40347" x="3914775" y="3959225"/>
          <p14:tracePt t="40364" x="3898900" y="4124325"/>
          <p14:tracePt t="40381" x="3886200" y="4283075"/>
          <p14:tracePt t="40398" x="3876675" y="4438650"/>
          <p14:tracePt t="40413" x="3867150" y="4591050"/>
          <p14:tracePt t="40430" x="3860800" y="4749800"/>
          <p14:tracePt t="40447" x="3860800" y="4886325"/>
          <p14:tracePt t="40463" x="3860800" y="5013325"/>
          <p14:tracePt t="40481" x="3863975" y="5165725"/>
          <p14:tracePt t="40498" x="3876675" y="5302250"/>
          <p14:tracePt t="40515" x="3889375" y="5451475"/>
          <p14:tracePt t="40530" x="3905250" y="5572125"/>
          <p14:tracePt t="40546" x="3927475" y="5683250"/>
          <p14:tracePt t="40564" x="3956050" y="5791200"/>
          <p14:tracePt t="40582" x="3997325" y="5908675"/>
          <p14:tracePt t="40600" x="4029075" y="5991225"/>
          <p14:tracePt t="40620" x="4079875" y="6073775"/>
          <p14:tracePt t="40633" x="4121150" y="6124575"/>
          <p14:tracePt t="40644" x="4156075" y="6162675"/>
          <p14:tracePt t="40654" x="4187825" y="6184900"/>
          <p14:tracePt t="40663" x="4216400" y="6203950"/>
          <p14:tracePt t="40680" x="4273550" y="6229350"/>
          <p14:tracePt t="40696" x="4330700" y="6238875"/>
          <p14:tracePt t="40712" x="4391025" y="6238875"/>
          <p14:tracePt t="40730" x="4467225" y="6223000"/>
          <p14:tracePt t="40748" x="4540250" y="6200775"/>
          <p14:tracePt t="40766" x="4629150" y="6149975"/>
          <p14:tracePt t="40782" x="4702175" y="6092825"/>
          <p14:tracePt t="40797" x="4778375" y="6022975"/>
          <p14:tracePt t="40812" x="4854575" y="5937250"/>
          <p14:tracePt t="40830" x="4927600" y="5822950"/>
          <p14:tracePt t="40846" x="4984750" y="5715000"/>
          <p14:tracePt t="40863" x="5032375" y="5588000"/>
          <p14:tracePt t="40880" x="5076825" y="5438775"/>
          <p14:tracePt t="40896" x="5105400" y="5305425"/>
          <p14:tracePt t="40914" x="5127625" y="5159375"/>
          <p14:tracePt t="40930" x="5146675" y="5000625"/>
          <p14:tracePt t="40949" x="5156200" y="4838700"/>
          <p14:tracePt t="40969" x="5162550" y="4670425"/>
          <p14:tracePt t="40985" x="5168900" y="4533900"/>
          <p14:tracePt t="41001" x="5172075" y="4400550"/>
          <p14:tracePt t="41014" x="5178425" y="4279900"/>
          <p14:tracePt t="41032" x="5184775" y="4146550"/>
          <p14:tracePt t="41050" x="5194300" y="3994150"/>
          <p14:tracePt t="41066" x="5203825" y="3883025"/>
          <p14:tracePt t="41080" x="5213350" y="3765550"/>
          <p14:tracePt t="41098" x="5229225" y="3644900"/>
          <p14:tracePt t="41113" x="5235575" y="3533775"/>
          <p14:tracePt t="41130" x="5238750" y="3416300"/>
          <p14:tracePt t="41136" x="5238750" y="3375025"/>
          <p14:tracePt t="41146" x="5238750" y="3324225"/>
          <p14:tracePt t="41165" x="5232400" y="3194050"/>
          <p14:tracePt t="41180" x="5219700" y="3095625"/>
          <p14:tracePt t="41196" x="5203825" y="3000375"/>
          <p14:tracePt t="41212" x="5187950" y="2911475"/>
          <p14:tracePt t="41230" x="5165725" y="2819400"/>
          <p14:tracePt t="41248" x="5146675" y="2743200"/>
          <p14:tracePt t="41266" x="5118100" y="2663825"/>
          <p14:tracePt t="41283" x="5086350" y="2587625"/>
          <p14:tracePt t="41302" x="5048250" y="2511425"/>
          <p14:tracePt t="41314" x="5029200" y="2476500"/>
          <p14:tracePt t="41331" x="5000625" y="2419350"/>
          <p14:tracePt t="41349" x="4968875" y="2371725"/>
          <p14:tracePt t="41366" x="4937125" y="2330450"/>
          <p14:tracePt t="41383" x="4908550" y="2301875"/>
          <p14:tracePt t="41402" x="4870450" y="2266950"/>
          <p14:tracePt t="41420" x="4832350" y="2241550"/>
          <p14:tracePt t="41439" x="4784725" y="2216150"/>
          <p14:tracePt t="41460" x="4746625" y="2200275"/>
          <p14:tracePt t="41472" x="4724400" y="2200275"/>
          <p14:tracePt t="41488" x="4705350" y="2203450"/>
          <p14:tracePt t="41498" x="4686300" y="2209800"/>
          <p14:tracePt t="41517" x="4654550" y="2235200"/>
          <p14:tracePt t="41531" x="4632325" y="2254250"/>
          <p14:tracePt t="41549" x="4603750" y="2289175"/>
          <p14:tracePt t="41566" x="4572000" y="2324100"/>
          <p14:tracePt t="41581" x="4540250" y="2368550"/>
          <p14:tracePt t="41598" x="4508500" y="2425700"/>
          <p14:tracePt t="41613" x="4486275" y="2479675"/>
          <p14:tracePt t="41630" x="4464050" y="2552700"/>
          <p14:tracePt t="41633" x="4460875" y="2562225"/>
          <p14:tracePt t="41646" x="4448175" y="2622550"/>
          <p14:tracePt t="41663" x="4435475" y="2689225"/>
          <p14:tracePt t="41680" x="4419600" y="2762250"/>
          <p14:tracePt t="41696" x="4403725" y="2828925"/>
          <p14:tracePt t="41712" x="4391025" y="2892425"/>
          <p14:tracePt t="41730" x="4371975" y="2959100"/>
          <p14:tracePt t="41746" x="4349750" y="3022600"/>
          <p14:tracePt t="41762" x="4330700" y="3089275"/>
          <p14:tracePt t="41781" x="4308475" y="3165475"/>
          <p14:tracePt t="41798" x="4289425" y="3235325"/>
          <p14:tracePt t="41812" x="4273550" y="3308350"/>
          <p14:tracePt t="41830" x="4251325" y="3406775"/>
          <p14:tracePt t="41847" x="4232275" y="3498850"/>
          <p14:tracePt t="41863" x="4213225" y="3597275"/>
          <p14:tracePt t="41880" x="4194175" y="3714750"/>
          <p14:tracePt t="41896" x="4175125" y="3829050"/>
          <p14:tracePt t="41912" x="4156075" y="3946525"/>
          <p14:tracePt t="41928" x="4137025" y="4073525"/>
          <p14:tracePt t="41945" x="4111625" y="4213225"/>
          <p14:tracePt t="41962" x="4086225" y="4340225"/>
          <p14:tracePt t="41980" x="4070350" y="4479925"/>
          <p14:tracePt t="41996" x="4054475" y="4619625"/>
          <p14:tracePt t="42013" x="4044950" y="4752975"/>
          <p14:tracePt t="42030" x="4038600" y="4905375"/>
          <p14:tracePt t="42046" x="4032250" y="5019675"/>
          <p14:tracePt t="42064" x="4025900" y="5168900"/>
          <p14:tracePt t="42080" x="4019550" y="5327650"/>
          <p14:tracePt t="42098" x="4013200" y="5467350"/>
          <p14:tracePt t="42112" x="4016375" y="5597525"/>
          <p14:tracePt t="42130" x="4029075" y="5746750"/>
          <p14:tracePt t="42136" x="4035425" y="5794375"/>
          <p14:tracePt t="42145" x="4041775" y="5857875"/>
          <p14:tracePt t="42162" x="4064000" y="5994400"/>
          <p14:tracePt t="42179" x="4086225" y="6092825"/>
          <p14:tracePt t="42196" x="4108450" y="6181725"/>
          <p14:tracePt t="42212" x="4133850" y="6267450"/>
          <p14:tracePt t="42230" x="4162425" y="6343650"/>
          <p14:tracePt t="42246" x="4178300" y="6391275"/>
          <p14:tracePt t="42263" x="4194175" y="6432550"/>
          <p14:tracePt t="42280" x="4216400" y="6461125"/>
          <p14:tracePt t="42296" x="4225925" y="6473825"/>
          <p14:tracePt t="42313" x="4232275" y="6480175"/>
          <p14:tracePt t="42330" x="4244975" y="6480175"/>
          <p14:tracePt t="42347" x="4264025" y="6480175"/>
          <p14:tracePt t="42365" x="4292600" y="6483350"/>
          <p14:tracePt t="42380" x="4318000" y="6483350"/>
          <p14:tracePt t="42396" x="4340225" y="6489700"/>
          <p14:tracePt t="42415" x="4356100" y="6492875"/>
          <p14:tracePt t="42430" x="4362450" y="6496050"/>
          <p14:tracePt t="42446" x="4368800" y="6502400"/>
          <p14:tracePt t="42463" x="4371975" y="6502400"/>
          <p14:tracePt t="42480" x="4371975" y="6505575"/>
          <p14:tracePt t="42578" x="4371975" y="6508750"/>
          <p14:tracePt t="42587" x="4368800" y="6508750"/>
          <p14:tracePt t="42600" x="4368800" y="6511925"/>
          <p14:tracePt t="42612" x="4365625" y="6515100"/>
          <p14:tracePt t="42675" x="4365625" y="6518275"/>
          <p14:tracePt t="43381" x="4368800" y="6518275"/>
          <p14:tracePt t="43394" x="4371975" y="6515100"/>
          <p14:tracePt t="43415" x="4371975" y="6511925"/>
          <p14:tracePt t="43429" x="4375150" y="6511925"/>
          <p14:tracePt t="43446" x="4375150" y="6508750"/>
          <p14:tracePt t="43462" x="4375150" y="6505575"/>
          <p14:tracePt t="43479" x="4375150" y="6499225"/>
          <p14:tracePt t="43496" x="4375150" y="6496050"/>
          <p14:tracePt t="43514" x="4375150" y="6492875"/>
          <p14:tracePt t="43529" x="4375150" y="6486525"/>
          <p14:tracePt t="43546" x="4375150" y="6483350"/>
          <p14:tracePt t="43564" x="4375150" y="6480175"/>
          <p14:tracePt t="43579" x="4375150" y="6477000"/>
          <p14:tracePt t="43598" x="4375150" y="6473825"/>
          <p14:tracePt t="44925" x="4371975" y="6473825"/>
          <p14:tracePt t="45098" x="4371975" y="6477000"/>
          <p14:tracePt t="45396" x="4375150" y="6477000"/>
          <p14:tracePt t="45442" x="4378325" y="6477000"/>
          <p14:tracePt t="45456" x="4378325" y="6473825"/>
          <p14:tracePt t="45462" x="4381500" y="6470650"/>
          <p14:tracePt t="45479" x="4384675" y="6457950"/>
          <p14:tracePt t="45498" x="4387850" y="6442075"/>
          <p14:tracePt t="45515" x="4391025" y="6423025"/>
          <p14:tracePt t="45530" x="4397375" y="6413500"/>
          <p14:tracePt t="45547" x="4410075" y="6413500"/>
          <p14:tracePt t="46424" x="4410075" y="6407150"/>
          <p14:tracePt t="46430" x="4410075" y="6403975"/>
          <p14:tracePt t="46440" x="4406900" y="6397625"/>
          <p14:tracePt t="46447" x="4403725" y="6394450"/>
          <p14:tracePt t="46462" x="4400550" y="6388100"/>
          <p14:tracePt t="46478" x="4394200" y="6381750"/>
          <p14:tracePt t="46497" x="4384675" y="6372225"/>
          <p14:tracePt t="46513" x="4378325" y="6369050"/>
          <p14:tracePt t="46570" x="4378325" y="6372225"/>
          <p14:tracePt t="46577" x="4375150" y="6372225"/>
          <p14:tracePt t="46582" x="4375150" y="6375400"/>
          <p14:tracePt t="46595" x="4375150" y="6378575"/>
          <p14:tracePt t="46612" x="4375150" y="6381750"/>
          <p14:tracePt t="46628" x="4375150" y="6388100"/>
          <p14:tracePt t="46645" x="4371975" y="6391275"/>
          <p14:tracePt t="46661" x="4371975" y="6394450"/>
          <p14:tracePt t="46695" x="4371975" y="6403975"/>
          <p14:tracePt t="47790" x="4375150" y="6403975"/>
          <p14:tracePt t="47797" x="4384675" y="6400800"/>
          <p14:tracePt t="47812" x="4425950" y="6381750"/>
          <p14:tracePt t="47828" x="4486275" y="6362700"/>
          <p14:tracePt t="47847" x="4568825" y="6353175"/>
          <p14:tracePt t="47862" x="4635500" y="6353175"/>
          <p14:tracePt t="47882" x="4746625" y="6356350"/>
          <p14:tracePt t="47896" x="4851400" y="6362700"/>
          <p14:tracePt t="47917" x="4997450" y="6372225"/>
          <p14:tracePt t="47930" x="5175250" y="6388100"/>
          <p14:tracePt t="47948" x="5416550" y="6419850"/>
          <p14:tracePt t="47963" x="5619750" y="6448425"/>
          <p14:tracePt t="47978" x="5870575" y="6489700"/>
          <p14:tracePt t="47996" x="6181725" y="6534150"/>
          <p14:tracePt t="48012" x="6473825" y="6569075"/>
          <p14:tracePt t="48028" x="6775450" y="6600825"/>
          <p14:tracePt t="48045" x="7124700" y="6619875"/>
          <p14:tracePt t="48062" x="7432675" y="6635750"/>
          <p14:tracePt t="48080" x="7731125" y="6645275"/>
          <p14:tracePt t="48098" x="8074025" y="6651625"/>
          <p14:tracePt t="48112" x="8362950" y="6654800"/>
          <p14:tracePt t="48129" x="8645525" y="6642100"/>
          <p14:tracePt t="48136" x="8785225" y="6635750"/>
          <p14:tracePt t="48146" x="8963025" y="6616700"/>
          <p14:tracePt t="48162" x="9248775" y="6581775"/>
          <p14:tracePt t="48178" x="9525000" y="6540500"/>
          <p14:tracePt t="48196" x="9823450" y="6486525"/>
          <p14:tracePt t="48212" x="10067925" y="6423025"/>
          <p14:tracePt t="48232" x="10325100" y="6337300"/>
          <p14:tracePt t="48245" x="10515600" y="6257925"/>
          <p14:tracePt t="48263" x="10744200" y="6137275"/>
          <p14:tracePt t="48278" x="10918825" y="6022975"/>
          <p14:tracePt t="48295" x="11077575" y="5895975"/>
          <p14:tracePt t="48313" x="11249025" y="5740400"/>
          <p14:tracePt t="48328" x="11391900" y="5591175"/>
          <p14:tracePt t="48346" x="11537950" y="5416550"/>
          <p14:tracePt t="48363" x="11658600" y="5251450"/>
          <p14:tracePt t="48379" x="11772900" y="5070475"/>
          <p14:tracePt t="48396" x="11884025" y="4867275"/>
          <p14:tracePt t="48413" x="11966575" y="4695825"/>
          <p14:tracePt t="48428" x="12030075" y="4530725"/>
          <p14:tracePt t="48446" x="12090400" y="4349750"/>
          <p14:tracePt t="48462" x="12131675" y="4210050"/>
          <p14:tracePt t="48478" x="12166600" y="4029075"/>
          <p14:tracePt t="48497" x="12182475" y="3854450"/>
          <p14:tracePt t="48512" x="12185650" y="3705225"/>
          <p14:tracePt t="48531" x="12172950" y="3543300"/>
          <p14:tracePt t="48546" x="12150725" y="3419475"/>
          <p14:tracePt t="48563" x="12131675" y="3314700"/>
          <p14:tracePt t="48578" x="12115800" y="3225800"/>
          <p14:tracePt t="48597" x="12074525" y="3130550"/>
          <p14:tracePt t="48613" x="12026900" y="3048000"/>
          <p14:tracePt t="48629" x="11976100" y="2978150"/>
          <p14:tracePt t="48641" x="11934825" y="2933700"/>
          <p14:tracePt t="48650" x="11899900" y="2898775"/>
          <p14:tracePt t="48662" x="11864975" y="2867025"/>
          <p14:tracePt t="48678" x="11814175" y="2828925"/>
          <p14:tracePt t="48698" x="11766550" y="2800350"/>
          <p14:tracePt t="48714" x="11718925" y="2774950"/>
          <p14:tracePt t="48731" x="11652250" y="2749550"/>
          <p14:tracePt t="48747" x="11595100" y="2727325"/>
          <p14:tracePt t="48765" x="11541125" y="2714625"/>
          <p14:tracePt t="48780" x="11487150" y="2701925"/>
          <p14:tracePt t="48796" x="11417300" y="2686050"/>
          <p14:tracePt t="48812" x="11353800" y="2670175"/>
          <p14:tracePt t="48828" x="11283950" y="2651125"/>
          <p14:tracePt t="48847" x="11214100" y="2635250"/>
          <p14:tracePt t="48862" x="11169650" y="2632075"/>
          <p14:tracePt t="48883" x="11099800" y="2622550"/>
          <p14:tracePt t="48902" x="11023600" y="2613025"/>
          <p14:tracePt t="48921" x="10956925" y="2616200"/>
          <p14:tracePt t="48936" x="10918825" y="2625725"/>
          <p14:tracePt t="48951" x="10874375" y="2644775"/>
          <p14:tracePt t="48962" x="10839450" y="2660650"/>
          <p14:tracePt t="48979" x="10798175" y="2695575"/>
          <p14:tracePt t="48998" x="10753725" y="2749550"/>
          <p14:tracePt t="49014" x="10712450" y="2809875"/>
          <p14:tracePt t="49030" x="10674350" y="2889250"/>
          <p14:tracePt t="49049" x="10629900" y="2981325"/>
          <p14:tracePt t="49064" x="10598150" y="3060700"/>
          <p14:tracePt t="49079" x="10560050" y="3168650"/>
          <p14:tracePt t="49096" x="10521950" y="3292475"/>
          <p14:tracePt t="49114" x="10496550" y="3409950"/>
          <p14:tracePt t="49128" x="10477500" y="3536950"/>
          <p14:tracePt t="49139" x="10464800" y="3625850"/>
          <p14:tracePt t="49147" x="10455275" y="3705225"/>
          <p14:tracePt t="49163" x="10445750" y="3873500"/>
          <p14:tracePt t="49178" x="10433050" y="4048125"/>
          <p14:tracePt t="49195" x="10423525" y="4219575"/>
          <p14:tracePt t="49212" x="10420350" y="4403725"/>
          <p14:tracePt t="49228" x="10417175" y="4556125"/>
          <p14:tracePt t="49247" x="10420350" y="4724400"/>
          <p14:tracePt t="49265" x="10436225" y="4889500"/>
          <p14:tracePt t="49281" x="10455275" y="5038725"/>
          <p14:tracePt t="49297" x="10474325" y="5181600"/>
          <p14:tracePt t="49314" x="10493375" y="5314950"/>
          <p14:tracePt t="49330" x="10525125" y="5451475"/>
          <p14:tracePt t="49348" x="10553700" y="5556250"/>
          <p14:tracePt t="49363" x="10585450" y="5651500"/>
          <p14:tracePt t="49379" x="10620375" y="5727700"/>
          <p14:tracePt t="49396" x="10661650" y="5791200"/>
          <p14:tracePt t="49412" x="10702925" y="5832475"/>
          <p14:tracePt t="49428" x="10744200" y="5861050"/>
          <p14:tracePt t="49448" x="10798175" y="5873750"/>
          <p14:tracePt t="49464" x="10852150" y="5867400"/>
          <p14:tracePt t="49478" x="10906125" y="5848350"/>
          <p14:tracePt t="49497" x="10972800" y="5803900"/>
          <p14:tracePt t="49514" x="11042650" y="5743575"/>
          <p14:tracePt t="49528" x="11102975" y="5676900"/>
          <p14:tracePt t="49546" x="11188700" y="5568950"/>
          <p14:tracePt t="49564" x="11277600" y="5448300"/>
          <p14:tracePt t="49582" x="11382375" y="5295900"/>
          <p14:tracePt t="49600" x="11499850" y="5121275"/>
          <p14:tracePt t="49614" x="11563350" y="4997450"/>
          <p14:tracePt t="49630" x="11617325" y="4848225"/>
          <p14:tracePt t="49642" x="11649075" y="4733925"/>
          <p14:tracePt t="49648" x="11668125" y="4670425"/>
          <p14:tracePt t="49662" x="11703050" y="4530725"/>
          <p14:tracePt t="49678" x="11741150" y="4368800"/>
          <p14:tracePt t="49695" x="11766550" y="4197350"/>
          <p14:tracePt t="49712" x="11782425" y="4019550"/>
          <p14:tracePt t="49730" x="11791950" y="3863975"/>
          <p14:tracePt t="49747" x="11801475" y="3689350"/>
          <p14:tracePt t="49764" x="11807825" y="3546475"/>
          <p14:tracePt t="49780" x="11811000" y="3409950"/>
          <p14:tracePt t="49797" x="11804650" y="3257550"/>
          <p14:tracePt t="49814" x="11788775" y="3121025"/>
          <p14:tracePt t="49828" x="11766550" y="3013075"/>
          <p14:tracePt t="49846" x="11728450" y="2876550"/>
          <p14:tracePt t="49862" x="11699875" y="2784475"/>
          <p14:tracePt t="49878" x="11661775" y="2673350"/>
          <p14:tracePt t="49895" x="11623675" y="2574925"/>
          <p14:tracePt t="49914" x="11582400" y="2476500"/>
          <p14:tracePt t="49932" x="11544300" y="2397125"/>
          <p14:tracePt t="49946" x="11499850" y="2333625"/>
          <p14:tracePt t="49962" x="11464925" y="2286000"/>
          <p14:tracePt t="49978" x="11407775" y="2228850"/>
          <p14:tracePt t="49996" x="11356975" y="2187575"/>
          <p14:tracePt t="50013" x="11299825" y="2155825"/>
          <p14:tracePt t="50030" x="11255375" y="2139950"/>
          <p14:tracePt t="50046" x="11204575" y="2127250"/>
          <p14:tracePt t="50064" x="11153775" y="2124075"/>
          <p14:tracePt t="50079" x="11106150" y="2124075"/>
          <p14:tracePt t="50098" x="11045825" y="2130425"/>
          <p14:tracePt t="50112" x="11001375" y="2149475"/>
          <p14:tracePt t="50129" x="10960100" y="2178050"/>
          <p14:tracePt t="50142" x="10915650" y="2212975"/>
          <p14:tracePt t="50148" x="10896600" y="2228850"/>
          <p14:tracePt t="50162" x="10852150" y="2270125"/>
          <p14:tracePt t="50178" x="10798175" y="2327275"/>
          <p14:tracePt t="50196" x="10741025" y="2403475"/>
          <p14:tracePt t="50212" x="10687050" y="2473325"/>
          <p14:tracePt t="50228" x="10614025" y="2571750"/>
          <p14:tracePt t="50247" x="10547350" y="2679700"/>
          <p14:tracePt t="50265" x="10483850" y="2797175"/>
          <p14:tracePt t="50278" x="10433050" y="2898775"/>
          <p14:tracePt t="50299" x="10375900" y="3028950"/>
          <p14:tracePt t="50314" x="10328275" y="3152775"/>
          <p14:tracePt t="50330" x="10290175" y="3292475"/>
          <p14:tracePt t="50348" x="10261600" y="3429000"/>
          <p14:tracePt t="50362" x="10236200" y="3571875"/>
          <p14:tracePt t="50380" x="10220325" y="3708400"/>
          <p14:tracePt t="50396" x="10204450" y="3854450"/>
          <p14:tracePt t="50412" x="10198100" y="3968750"/>
          <p14:tracePt t="50430" x="10188575" y="4133850"/>
          <p14:tracePt t="50446" x="10179050" y="4260850"/>
          <p14:tracePt t="50462" x="10175875" y="4384675"/>
          <p14:tracePt t="50479" x="10179050" y="4505325"/>
          <p14:tracePt t="50497" x="10185400" y="4651375"/>
          <p14:tracePt t="50514" x="10198100" y="4778375"/>
          <p14:tracePt t="50530" x="10207625" y="4905375"/>
          <p14:tracePt t="50547" x="10223500" y="5048250"/>
          <p14:tracePt t="50564" x="10239375" y="5168900"/>
          <p14:tracePt t="50582" x="10264775" y="5305425"/>
          <p14:tracePt t="50595" x="10280650" y="5384800"/>
          <p14:tracePt t="50612" x="10309225" y="5499100"/>
          <p14:tracePt t="50630" x="10340975" y="5594350"/>
          <p14:tracePt t="50642" x="10363200" y="5661025"/>
          <p14:tracePt t="50648" x="10375900" y="5689600"/>
          <p14:tracePt t="50662" x="10401300" y="5759450"/>
          <p14:tracePt t="50678" x="10433050" y="5829300"/>
          <p14:tracePt t="50695" x="10464800" y="5886450"/>
          <p14:tracePt t="50712" x="10502900" y="5943600"/>
          <p14:tracePt t="50731" x="10544175" y="5988050"/>
          <p14:tracePt t="50745" x="10579100" y="6016625"/>
          <p14:tracePt t="50763" x="10626725" y="6048375"/>
          <p14:tracePt t="50779" x="10674350" y="6064250"/>
          <p14:tracePt t="50798" x="10728325" y="6080125"/>
          <p14:tracePt t="50812" x="10775950" y="6080125"/>
          <p14:tracePt t="50828" x="10820400" y="6073775"/>
          <p14:tracePt t="50848" x="10874375" y="6054725"/>
          <p14:tracePt t="50863" x="10928350" y="6026150"/>
          <p14:tracePt t="50881" x="10988675" y="5991225"/>
          <p14:tracePt t="50897" x="11042650" y="5949950"/>
          <p14:tracePt t="50913" x="11093450" y="5902325"/>
          <p14:tracePt t="50930" x="11141075" y="5848350"/>
          <p14:tracePt t="50947" x="11201400" y="5784850"/>
          <p14:tracePt t="50962" x="11258550" y="5715000"/>
          <p14:tracePt t="50979" x="11312525" y="5645150"/>
          <p14:tracePt t="50997" x="11382375" y="5556250"/>
          <p14:tracePt t="51012" x="11433175" y="5476875"/>
          <p14:tracePt t="51028" x="11490325" y="5372100"/>
          <p14:tracePt t="51044" x="11534775" y="5273675"/>
          <p14:tracePt t="51062" x="11576050" y="5168900"/>
          <p14:tracePt t="51078" x="11614150" y="5070475"/>
          <p14:tracePt t="51097" x="11645900" y="4949825"/>
          <p14:tracePt t="51113" x="11661775" y="4835525"/>
          <p14:tracePt t="51130" x="11680825" y="4705350"/>
          <p14:tracePt t="51145" x="11690350" y="4594225"/>
          <p14:tracePt t="51161" x="11703050" y="4467225"/>
          <p14:tracePt t="51179" x="11709400" y="4318000"/>
          <p14:tracePt t="51190" x="11715750" y="4219575"/>
          <p14:tracePt t="51200" x="11715750" y="4133850"/>
          <p14:tracePt t="51211" x="11715750" y="4051300"/>
          <p14:tracePt t="51228" x="11715750" y="3898900"/>
          <p14:tracePt t="51246" x="11709400" y="3759200"/>
          <p14:tracePt t="51265" x="11699875" y="3635375"/>
          <p14:tracePt t="51278" x="11687175" y="3540125"/>
          <p14:tracePt t="51295" x="11661775" y="3438525"/>
          <p14:tracePt t="51312" x="11636375" y="3333750"/>
          <p14:tracePt t="51330" x="11607800" y="3244850"/>
          <p14:tracePt t="51346" x="11582400" y="3165475"/>
          <p14:tracePt t="51363" x="11550650" y="3095625"/>
          <p14:tracePt t="51380" x="11525250" y="3025775"/>
          <p14:tracePt t="51395" x="11496675" y="2962275"/>
          <p14:tracePt t="51415" x="11461750" y="2892425"/>
          <p14:tracePt t="51435" x="11426825" y="2825750"/>
          <p14:tracePt t="51449" x="11401425" y="2787650"/>
          <p14:tracePt t="51462" x="11372850" y="2752725"/>
          <p14:tracePt t="51478" x="11341100" y="2717800"/>
          <p14:tracePt t="51496" x="11309350" y="2679700"/>
          <p14:tracePt t="51513" x="11277600" y="2644775"/>
          <p14:tracePt t="51530" x="11245850" y="2613025"/>
          <p14:tracePt t="51550" x="11198225" y="2574925"/>
          <p14:tracePt t="51571" x="11147425" y="2540000"/>
          <p14:tracePt t="51584" x="11115675" y="2517775"/>
          <p14:tracePt t="51596" x="11087100" y="2501900"/>
          <p14:tracePt t="51612" x="11049000" y="2482850"/>
          <p14:tracePt t="51628" x="11010900" y="2466975"/>
          <p14:tracePt t="51632" x="11001375" y="2463800"/>
          <p14:tracePt t="51645" x="10975975" y="2457450"/>
          <p14:tracePt t="51663" x="10941050" y="2454275"/>
          <p14:tracePt t="51678" x="10909300" y="2460625"/>
          <p14:tracePt t="51696" x="10871200" y="2476500"/>
          <p14:tracePt t="51712" x="10836275" y="2501900"/>
          <p14:tracePt t="51728" x="10804525" y="2543175"/>
          <p14:tracePt t="51745" x="10772775" y="2597150"/>
          <p14:tracePt t="51764" x="10737850" y="2654300"/>
          <p14:tracePt t="51781" x="10706100" y="2717800"/>
          <p14:tracePt t="51797" x="10677525" y="2781300"/>
          <p14:tracePt t="51813" x="10652125" y="2841625"/>
          <p14:tracePt t="51828" x="10626725" y="2911475"/>
          <p14:tracePt t="51847" x="10604500" y="2997200"/>
          <p14:tracePt t="51862" x="10582275" y="3070225"/>
          <p14:tracePt t="51881" x="10560050" y="3152775"/>
          <p14:tracePt t="51900" x="10537825" y="3241675"/>
          <p14:tracePt t="51912" x="10525125" y="3298825"/>
          <p14:tracePt t="51928" x="10512425" y="3371850"/>
          <p14:tracePt t="51947" x="10493375" y="3451225"/>
          <p14:tracePt t="51968" x="10477500" y="3540125"/>
          <p14:tracePt t="51986" x="10461625" y="3622675"/>
          <p14:tracePt t="52001" x="10455275" y="3692525"/>
          <p14:tracePt t="52014" x="10455275" y="3746500"/>
          <p14:tracePt t="52030" x="10455275" y="3822700"/>
          <p14:tracePt t="52045" x="10455275" y="3902075"/>
          <p14:tracePt t="52062" x="10458450" y="3990975"/>
          <p14:tracePt t="52078" x="10458450" y="4070350"/>
          <p14:tracePt t="52095" x="10464800" y="4152900"/>
          <p14:tracePt t="52112" x="10477500" y="4248150"/>
          <p14:tracePt t="52128" x="10487025" y="4337050"/>
          <p14:tracePt t="52145" x="10496550" y="4406900"/>
          <p14:tracePt t="52156" x="10502900" y="4470400"/>
          <p14:tracePt t="52169" x="10515600" y="4540250"/>
          <p14:tracePt t="52182" x="10525125" y="4610100"/>
          <p14:tracePt t="52195" x="10534650" y="4670425"/>
          <p14:tracePt t="52212" x="10547350" y="4746625"/>
          <p14:tracePt t="52231" x="10560050" y="4838700"/>
          <p14:tracePt t="52247" x="10575925" y="4905375"/>
          <p14:tracePt t="52264" x="10588625" y="4978400"/>
          <p14:tracePt t="52280" x="10607675" y="5051425"/>
          <p14:tracePt t="52297" x="10626725" y="5127625"/>
          <p14:tracePt t="52314" x="10642600" y="5181600"/>
          <p14:tracePt t="52330" x="10661650" y="5241925"/>
          <p14:tracePt t="52349" x="10677525" y="5292725"/>
          <p14:tracePt t="52367" x="10699750" y="5340350"/>
          <p14:tracePt t="52382" x="10712450" y="5372100"/>
          <p14:tracePt t="52394" x="10721975" y="5387975"/>
          <p14:tracePt t="52411" x="10725150" y="5407025"/>
          <p14:tracePt t="52428" x="10731500" y="5419725"/>
          <p14:tracePt t="52445" x="10734675" y="5426075"/>
          <p14:tracePt t="52461" x="10734675" y="5429250"/>
          <p14:tracePt t="52804" x="10734675" y="5435600"/>
          <p14:tracePt t="52810" x="10728325" y="5438775"/>
          <p14:tracePt t="52829" x="10699750" y="5461000"/>
          <p14:tracePt t="52838" x="10668000" y="5483225"/>
          <p14:tracePt t="52848" x="10623550" y="5511800"/>
          <p14:tracePt t="52862" x="10547350" y="5553075"/>
          <p14:tracePt t="52878" x="10398125" y="5641975"/>
          <p14:tracePt t="52895" x="10226675" y="5746750"/>
          <p14:tracePt t="52912" x="9994900" y="5889625"/>
          <p14:tracePt t="52928" x="9775825" y="6019800"/>
          <p14:tracePt t="52944" x="9544050" y="6149975"/>
          <p14:tracePt t="52962" x="9277350" y="6292850"/>
          <p14:tracePt t="52978" x="9036050" y="6419850"/>
          <p14:tracePt t="52994" x="8797925" y="6540500"/>
          <p14:tracePt t="53012" x="8537575" y="6654800"/>
          <p14:tracePt t="53029" x="8315325" y="6746875"/>
          <p14:tracePt t="53044" x="8102600" y="6826250"/>
          <p14:tracePt t="53063" x="7858125" y="6854825"/>
          <p14:tracePt t="53079" x="7651750" y="6854825"/>
          <p14:tracePt t="53098" x="7442200" y="6854825"/>
          <p14:tracePt t="53118" x="7232650" y="6854825"/>
          <p14:tracePt t="53131" x="7092950" y="6854825"/>
          <p14:tracePt t="53139" x="7023100" y="6854825"/>
          <p14:tracePt t="53144" x="6972300" y="6854825"/>
          <p14:tracePt t="53164" x="6854825" y="6854825"/>
          <p14:tracePt t="53177" x="6797675" y="6854825"/>
          <p14:tracePt t="53194" x="6759575" y="6854825"/>
          <p14:tracePt t="53211" x="6743700" y="6854825"/>
          <p14:tracePt t="53228" x="6740525" y="6854825"/>
          <p14:tracePt t="54836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36176" y="354106"/>
            <a:ext cx="1125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Če te o prebavilih nasploh zanima še kaj več, si lahko ogledaš še oddajo „Od popka do zobka“. Samo na povezavo klikni.</a:t>
            </a:r>
            <a:endParaRPr lang="sl-SI" dirty="0"/>
          </a:p>
        </p:txBody>
      </p:sp>
      <p:pic>
        <p:nvPicPr>
          <p:cNvPr id="3" name="Picture 2" descr="Light Bulb Clipart Thinking - Thinking Light Bulb Clipart, HD Png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495" y="977346"/>
            <a:ext cx="1217047" cy="108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2797997" y="1281063"/>
            <a:ext cx="5529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hlinkClick r:id="rId5"/>
              </a:rPr>
              <a:t>https://4d.rtvslo.si/arhiv/od-popka-do-zobka/174532587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5546" y="1939542"/>
            <a:ext cx="8145511" cy="4515258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39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48"/>
    </mc:Choice>
    <mc:Fallback>
      <p:transition spd="slow" advTm="11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5746376" y="918884"/>
            <a:ext cx="50560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 smtClean="0">
                <a:solidFill>
                  <a:srgbClr val="7030A0"/>
                </a:solidFill>
              </a:rPr>
              <a:t>Želim ti lep vikend. </a:t>
            </a:r>
            <a:endParaRPr lang="sl-SI" sz="4400" b="1" dirty="0">
              <a:solidFill>
                <a:srgbClr val="7030A0"/>
              </a:solidFill>
            </a:endParaRPr>
          </a:p>
        </p:txBody>
      </p:sp>
      <p:pic>
        <p:nvPicPr>
          <p:cNvPr id="4100" name="Picture 4" descr="Cute cartoon of a teacher vector image on | Desenhos fofinhos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4"/>
          <a:stretch/>
        </p:blipFill>
        <p:spPr bwMode="auto">
          <a:xfrm flipH="1">
            <a:off x="2052668" y="968190"/>
            <a:ext cx="3460626" cy="492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34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7"/>
    </mc:Choice>
    <mc:Fallback>
      <p:transition spd="slow" advTm="6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56881" y="219635"/>
            <a:ext cx="3536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/>
              <a:t>NAJPREJ PONOVIMO:</a:t>
            </a:r>
            <a:endParaRPr lang="sl-SI" sz="2000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246529" y="869576"/>
            <a:ext cx="428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- Človeško telo ima več organskih sistemov.</a:t>
            </a:r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970930" y="1627983"/>
            <a:ext cx="2729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Prebavni sistem = prebavila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3513158" y="3065929"/>
            <a:ext cx="307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Krvni sistem = obtočila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4419599" y="5028310"/>
            <a:ext cx="2891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Dihalni sistem = dihala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7382" y="309283"/>
            <a:ext cx="2438342" cy="309282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9741" y="3526302"/>
            <a:ext cx="3320501" cy="300401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2714" y="1456302"/>
            <a:ext cx="2090098" cy="4737847"/>
          </a:xfrm>
          <a:prstGeom prst="rect">
            <a:avLst/>
          </a:prstGeom>
        </p:spPr>
      </p:pic>
      <p:cxnSp>
        <p:nvCxnSpPr>
          <p:cNvPr id="12" name="Raven puščični povezovalnik 11"/>
          <p:cNvCxnSpPr/>
          <p:nvPr/>
        </p:nvCxnSpPr>
        <p:spPr>
          <a:xfrm flipV="1">
            <a:off x="4316506" y="1997316"/>
            <a:ext cx="1071282" cy="10686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Raven puščični povezovalnik 13"/>
          <p:cNvCxnSpPr/>
          <p:nvPr/>
        </p:nvCxnSpPr>
        <p:spPr>
          <a:xfrm flipH="1">
            <a:off x="6158753" y="2160494"/>
            <a:ext cx="62753" cy="26938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Raven puščični povezovalnik 15"/>
          <p:cNvCxnSpPr/>
          <p:nvPr/>
        </p:nvCxnSpPr>
        <p:spPr>
          <a:xfrm flipH="1" flipV="1">
            <a:off x="4249271" y="3435261"/>
            <a:ext cx="609600" cy="15446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1" name="Zvok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7944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390"/>
    </mc:Choice>
    <mc:Fallback>
      <p:transition spd="slow" advTm="97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652" y="68200"/>
            <a:ext cx="6604242" cy="665457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8242" y="4715553"/>
            <a:ext cx="2709717" cy="58949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9296" y="5348054"/>
            <a:ext cx="2649244" cy="65095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8970" y="1341253"/>
            <a:ext cx="2499752" cy="48365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8970" y="2683586"/>
            <a:ext cx="2489570" cy="48365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8241" y="4074661"/>
            <a:ext cx="2540481" cy="48365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8754" y="3395487"/>
            <a:ext cx="2469205" cy="453112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8207" y="2056066"/>
            <a:ext cx="2499752" cy="463294"/>
          </a:xfrm>
          <a:prstGeom prst="rect">
            <a:avLst/>
          </a:prstGeom>
        </p:spPr>
      </p:pic>
      <p:pic>
        <p:nvPicPr>
          <p:cNvPr id="14" name="Zvok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893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611"/>
    </mc:Choice>
    <mc:Fallback>
      <p:transition spd="slow" advTm="66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25823" y="229490"/>
            <a:ext cx="1340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HRANA</a:t>
            </a:r>
            <a:endParaRPr lang="sl-SI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8252013" y="229490"/>
            <a:ext cx="932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ZOBJE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367552" y="801452"/>
            <a:ext cx="5840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Uravnotežena hrana – vključuje vsa hranila, ki jih telo potrebuje za delovanje, v količinah, ki so ravno pravšnje, da se ne redimo oziroma ne hujšamo.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432547" y="1987250"/>
            <a:ext cx="584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To pomeni, da nobene sestavine ni ne preveč in ne premalo.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7314918" y="1385782"/>
            <a:ext cx="4693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Poznamo hrano rastlinskega in živalskega izvora.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470645" y="2840550"/>
            <a:ext cx="3265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Hrana pa mora vsebovati vse snovi, ki jih telo potrebuje za svoje delovanje.</a:t>
            </a:r>
            <a:endParaRPr lang="sl-SI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591671" y="3998259"/>
            <a:ext cx="2761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Katere pa so te snovi? </a:t>
            </a:r>
            <a:r>
              <a:rPr lang="sl-SI" dirty="0" smtClean="0">
                <a:sym typeface="Wingdings" panose="05000000000000000000" pitchFamily="2" charset="2"/>
              </a:rPr>
              <a:t></a:t>
            </a:r>
            <a:endParaRPr lang="sl-SI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4148417" y="3418257"/>
            <a:ext cx="1667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beljakovine</a:t>
            </a:r>
            <a:endParaRPr lang="sl-SI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4477871" y="3960623"/>
            <a:ext cx="140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maščobe</a:t>
            </a:r>
            <a:endParaRPr lang="sl-SI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4552104" y="4470757"/>
            <a:ext cx="192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ogljikovi hidrati</a:t>
            </a:r>
            <a:endParaRPr lang="sl-SI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4350403" y="4962820"/>
            <a:ext cx="243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vitamini in minerali</a:t>
            </a:r>
            <a:endParaRPr lang="sl-SI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4271684" y="5472954"/>
            <a:ext cx="1080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vlaknine</a:t>
            </a:r>
            <a:endParaRPr lang="sl-SI" dirty="0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0961" y="2172481"/>
            <a:ext cx="2241169" cy="2776258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7639" y="2281131"/>
            <a:ext cx="1985268" cy="2558958"/>
          </a:xfrm>
          <a:prstGeom prst="rect">
            <a:avLst/>
          </a:prstGeom>
        </p:spPr>
      </p:pic>
      <p:cxnSp>
        <p:nvCxnSpPr>
          <p:cNvPr id="19" name="Raven puščični povezovalnik 18"/>
          <p:cNvCxnSpPr>
            <a:endCxn id="10" idx="1"/>
          </p:cNvCxnSpPr>
          <p:nvPr/>
        </p:nvCxnSpPr>
        <p:spPr>
          <a:xfrm flipV="1">
            <a:off x="3177989" y="3602923"/>
            <a:ext cx="970428" cy="5423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Raven puščični povezovalnik 20"/>
          <p:cNvCxnSpPr>
            <a:endCxn id="11" idx="1"/>
          </p:cNvCxnSpPr>
          <p:nvPr/>
        </p:nvCxnSpPr>
        <p:spPr>
          <a:xfrm flipV="1">
            <a:off x="3200400" y="4145289"/>
            <a:ext cx="1277471" cy="815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Raven puščični povezovalnik 22"/>
          <p:cNvCxnSpPr/>
          <p:nvPr/>
        </p:nvCxnSpPr>
        <p:spPr>
          <a:xfrm>
            <a:off x="3177989" y="4318323"/>
            <a:ext cx="1391770" cy="3487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Raven puščični povezovalnik 24"/>
          <p:cNvCxnSpPr/>
          <p:nvPr/>
        </p:nvCxnSpPr>
        <p:spPr>
          <a:xfrm>
            <a:off x="3177989" y="4482389"/>
            <a:ext cx="1125354" cy="6553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Raven puščični povezovalnik 27"/>
          <p:cNvCxnSpPr/>
          <p:nvPr/>
        </p:nvCxnSpPr>
        <p:spPr>
          <a:xfrm>
            <a:off x="3070412" y="4539322"/>
            <a:ext cx="1078005" cy="11219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PoljeZBesedilom 28"/>
          <p:cNvSpPr txBox="1"/>
          <p:nvPr/>
        </p:nvSpPr>
        <p:spPr>
          <a:xfrm>
            <a:off x="5690346" y="5842286"/>
            <a:ext cx="62237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O uravnoteženi prehrani in snoveh v hrani si lahko ogledaš filmček v napredni obliki na Radovednih 5. Poišči 1. poglavje in 15. podnaslov </a:t>
            </a:r>
            <a:r>
              <a:rPr lang="sl-SI" sz="1400" b="1" dirty="0" smtClean="0"/>
              <a:t>Uravnotežena prehrana</a:t>
            </a:r>
            <a:r>
              <a:rPr lang="sl-SI" sz="1400" dirty="0" smtClean="0"/>
              <a:t>.  </a:t>
            </a:r>
            <a:r>
              <a:rPr lang="sl-SI" sz="1400" dirty="0" smtClean="0">
                <a:hlinkClick r:id="rId7"/>
              </a:rPr>
              <a:t>https://www.radovednih-pet.si/seznam-vsebin/4/naravoslovje-4</a:t>
            </a:r>
            <a:endParaRPr lang="sl-SI" sz="1400" dirty="0"/>
          </a:p>
        </p:txBody>
      </p:sp>
      <p:sp>
        <p:nvSpPr>
          <p:cNvPr id="4" name="Zaobljeni pravokotnik 3"/>
          <p:cNvSpPr/>
          <p:nvPr/>
        </p:nvSpPr>
        <p:spPr>
          <a:xfrm>
            <a:off x="8077200" y="156882"/>
            <a:ext cx="1107142" cy="5513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4" name="Picture 2" descr="Light Bulb Clipart Thinking - Thinking Light Bulb Clipart, HD Png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73" y="5031165"/>
            <a:ext cx="918882" cy="82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vok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197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383"/>
    </mc:Choice>
    <mc:Fallback>
      <p:transition spd="slow" advTm="142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29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6692" y="1149087"/>
            <a:ext cx="5347167" cy="529933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770" y="1462137"/>
            <a:ext cx="3776101" cy="3026538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304800" y="349624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Uravnotežena prehrana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304800" y="853444"/>
            <a:ext cx="247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Raznovrstna prehrana</a:t>
            </a:r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5728448" y="314218"/>
            <a:ext cx="4325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/>
              <a:t>Prehranska piramida je slikovni prikaz izbora in količine živil, ki naj jih jemo vsak dan. </a:t>
            </a:r>
            <a:endParaRPr lang="sl-SI" dirty="0"/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7622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18"/>
    </mc:Choice>
    <mc:Fallback>
      <p:transition spd="slow" advTm="75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00318" y="210671"/>
            <a:ext cx="4710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Še nekaj dejstev o hrani, ki jih zagotovo poznaš.</a:t>
            </a:r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389965" y="730624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Nekatera živila, kot so sadje in zelenjavo, lahko jemo surova, druga pripravimo tako, da jih skuhamo, spečemo, ocvremo… Kuhana hrana je tudi lažje prebavljiva.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336177" y="1605153"/>
            <a:ext cx="8870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Hrano predelujejo tudi v tovarnah. Z dodajanjem različnih snovi (</a:t>
            </a:r>
            <a:r>
              <a:rPr lang="sl-SI" dirty="0" smtClean="0"/>
              <a:t>konzervansi, barvila) </a:t>
            </a:r>
            <a:r>
              <a:rPr lang="sl-SI" dirty="0" smtClean="0"/>
              <a:t>ostajajo živila dlje časa užitna in lepšega videza. Vendar je tako predelana hrana manj zdrava. 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542365" y="2725271"/>
            <a:ext cx="10269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No, hrana po naši prebavni cevi potuje od 16 do 24 ur.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4459" y="2245659"/>
            <a:ext cx="2780517" cy="4049957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5230906" y="3420035"/>
            <a:ext cx="1985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Danes pojem        .</a:t>
            </a:r>
            <a:endParaRPr lang="sl-SI" dirty="0"/>
          </a:p>
        </p:txBody>
      </p:sp>
      <p:pic>
        <p:nvPicPr>
          <p:cNvPr id="1026" name="Picture 2" descr="apple clipart - Google Search | Apple clip art, Apple illustration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82" y="3318040"/>
            <a:ext cx="376966" cy="41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jeZBesedilom 8"/>
          <p:cNvSpPr txBox="1"/>
          <p:nvPr/>
        </p:nvSpPr>
        <p:spPr>
          <a:xfrm>
            <a:off x="9085729" y="5728447"/>
            <a:ext cx="2770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Jutri pa             . </a:t>
            </a:r>
            <a:endParaRPr lang="sl-SI" dirty="0"/>
          </a:p>
        </p:txBody>
      </p:sp>
      <p:pic>
        <p:nvPicPr>
          <p:cNvPr id="1028" name="Picture 4" descr="Free Poop Cliparts, Download Free Clip Art, Free Clip Art on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299" y="5481045"/>
            <a:ext cx="616734" cy="61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jeZBesedilom 9"/>
          <p:cNvSpPr txBox="1"/>
          <p:nvPr/>
        </p:nvSpPr>
        <p:spPr>
          <a:xfrm>
            <a:off x="9841787" y="2995136"/>
            <a:ext cx="4034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</a:t>
            </a:r>
          </a:p>
          <a:p>
            <a:r>
              <a:rPr lang="sl-SI" dirty="0" smtClean="0"/>
              <a:t>R</a:t>
            </a:r>
          </a:p>
          <a:p>
            <a:r>
              <a:rPr lang="sl-SI" dirty="0" smtClean="0"/>
              <a:t>E</a:t>
            </a:r>
          </a:p>
          <a:p>
            <a:r>
              <a:rPr lang="sl-SI" dirty="0" smtClean="0"/>
              <a:t>B</a:t>
            </a:r>
          </a:p>
          <a:p>
            <a:r>
              <a:rPr lang="sl-SI" dirty="0" smtClean="0"/>
              <a:t>A</a:t>
            </a:r>
          </a:p>
          <a:p>
            <a:r>
              <a:rPr lang="sl-SI" dirty="0" smtClean="0"/>
              <a:t>V</a:t>
            </a:r>
          </a:p>
          <a:p>
            <a:r>
              <a:rPr lang="sl-SI" dirty="0"/>
              <a:t>A</a:t>
            </a:r>
          </a:p>
        </p:txBody>
      </p:sp>
      <p:pic>
        <p:nvPicPr>
          <p:cNvPr id="1030" name="Picture 6" descr="smiley-face emotions clip art | smiley-face-clip-art-thumbs-up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833" y="262926"/>
            <a:ext cx="1393466" cy="117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avokotnik 10"/>
          <p:cNvSpPr/>
          <p:nvPr/>
        </p:nvSpPr>
        <p:spPr>
          <a:xfrm>
            <a:off x="245044" y="3527243"/>
            <a:ext cx="48214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i="0" dirty="0" smtClean="0">
                <a:effectLst/>
              </a:rPr>
              <a:t>Ali ste vedeli?</a:t>
            </a:r>
          </a:p>
          <a:p>
            <a:endParaRPr lang="sl-SI" b="1" i="0" dirty="0" smtClean="0">
              <a:effectLst/>
            </a:endParaRPr>
          </a:p>
          <a:p>
            <a:r>
              <a:rPr lang="sl-SI" sz="1600" b="1" i="0" dirty="0" smtClean="0">
                <a:effectLst/>
              </a:rPr>
              <a:t>Lažje živimo brez hrane kot brez spanja</a:t>
            </a:r>
            <a:r>
              <a:rPr lang="sl-SI" sz="1600" dirty="0" smtClean="0"/>
              <a:t/>
            </a:r>
            <a:br>
              <a:rPr lang="sl-SI" sz="1600" dirty="0" smtClean="0"/>
            </a:br>
            <a:r>
              <a:rPr lang="sl-SI" sz="1600" b="0" i="0" dirty="0" smtClean="0">
                <a:effectLst/>
              </a:rPr>
              <a:t>Brez hrane lahko človek preživi več tednov, brez spanja pa naj bi zmogel preživeti samo enajst dni.</a:t>
            </a:r>
            <a:endParaRPr lang="sl-SI" sz="1600" dirty="0"/>
          </a:p>
        </p:txBody>
      </p:sp>
      <p:sp>
        <p:nvSpPr>
          <p:cNvPr id="12" name="Pravokotnik 11"/>
          <p:cNvSpPr/>
          <p:nvPr/>
        </p:nvSpPr>
        <p:spPr>
          <a:xfrm>
            <a:off x="300319" y="5187020"/>
            <a:ext cx="54908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 b="1" i="0" dirty="0" smtClean="0">
                <a:effectLst/>
              </a:rPr>
              <a:t>Vsak ima unikaten potisk jezika</a:t>
            </a:r>
            <a:r>
              <a:rPr lang="sl-SI" sz="1600" dirty="0" smtClean="0"/>
              <a:t/>
            </a:r>
            <a:br>
              <a:rPr lang="sl-SI" sz="1600" dirty="0" smtClean="0"/>
            </a:br>
            <a:r>
              <a:rPr lang="sl-SI" sz="1600" b="0" i="0" dirty="0" smtClean="0">
                <a:effectLst/>
              </a:rPr>
              <a:t>Ste vedeli, da ima vsak človek tudi na jeziku svoj unikaten potisk? Podobno kot pri prstnih odtisih ima namreč tudi jezik svoj "žig". Z jezika je mogoče razbrati tudi marsikaj o posameznikovem zdravju.</a:t>
            </a:r>
            <a:endParaRPr lang="sl-SI" sz="1600" dirty="0"/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54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573"/>
    </mc:Choice>
    <mc:Fallback>
      <p:transition spd="slow" advTm="102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  <p:bldP spid="8" grpId="0"/>
      <p:bldP spid="9" grpId="0"/>
      <p:bldP spid="10" grpId="0"/>
      <p:bldP spid="11" grpId="0"/>
      <p:bldP spid="12" grpId="0"/>
    </p:bldLst>
  </p:timing>
  <p:extLst>
    <p:ext uri="{3A86A75C-4F4B-4683-9AE1-C65F6400EC91}">
      <p14:laserTraceLst xmlns:p14="http://schemas.microsoft.com/office/powerpoint/2010/main">
        <p14:tracePtLst>
          <p14:tracePt t="47998" x="854075" y="5403850"/>
          <p14:tracePt t="48062" x="854075" y="5400675"/>
          <p14:tracePt t="48175" x="854075" y="5397500"/>
          <p14:tracePt t="48295" x="857250" y="5397500"/>
          <p14:tracePt t="48303" x="860425" y="5397500"/>
          <p14:tracePt t="48318" x="863600" y="5397500"/>
          <p14:tracePt t="48331" x="873125" y="5400675"/>
          <p14:tracePt t="48346" x="892175" y="5407025"/>
          <p14:tracePt t="48363" x="936625" y="5407025"/>
          <p14:tracePt t="48379" x="993775" y="5407025"/>
          <p14:tracePt t="48396" x="1082675" y="5407025"/>
          <p14:tracePt t="48413" x="1238250" y="5407025"/>
          <p14:tracePt t="48429" x="1422400" y="5407025"/>
          <p14:tracePt t="48446" x="1625600" y="5407025"/>
          <p14:tracePt t="48463" x="1866900" y="5407025"/>
          <p14:tracePt t="48479" x="2095500" y="5400675"/>
          <p14:tracePt t="48496" x="2333625" y="5384800"/>
          <p14:tracePt t="48513" x="2581275" y="5359400"/>
          <p14:tracePt t="48529" x="2847975" y="5321300"/>
          <p14:tracePt t="48546" x="3051175" y="5289550"/>
          <p14:tracePt t="48563" x="3222625" y="5254625"/>
          <p14:tracePt t="48581" x="3314700" y="5226050"/>
          <p14:tracePt t="48597" x="3359150" y="5207000"/>
          <p14:tracePt t="48614" x="3371850" y="5197475"/>
          <p14:tracePt t="48660" x="3368675" y="5197475"/>
          <p14:tracePt t="48663" x="3365500" y="5197475"/>
          <p14:tracePt t="48680" x="3346450" y="5210175"/>
          <p14:tracePt t="48696" x="3330575" y="5222875"/>
          <p14:tracePt t="48712" x="3321050" y="5232400"/>
          <p14:tracePt t="48729" x="3317875" y="5235575"/>
          <p14:tracePt t="49723" x="3321050" y="5235575"/>
          <p14:tracePt t="49725" x="3324225" y="5235575"/>
          <p14:tracePt t="49729" x="3327400" y="5235575"/>
          <p14:tracePt t="49746" x="3346450" y="5235575"/>
          <p14:tracePt t="49763" x="3378200" y="5238750"/>
          <p14:tracePt t="49779" x="3403600" y="5241925"/>
          <p14:tracePt t="49796" x="3425825" y="5241925"/>
          <p14:tracePt t="49813" x="3438525" y="5241925"/>
          <p14:tracePt t="49831" x="3448050" y="5241925"/>
          <p14:tracePt t="49846" x="3451225" y="5241925"/>
          <p14:tracePt t="49942" x="3454400" y="5241925"/>
          <p14:tracePt t="49950" x="3454400" y="5238750"/>
          <p14:tracePt t="49966" x="3457575" y="5238750"/>
          <p14:tracePt t="49970" x="3460750" y="5238750"/>
          <p14:tracePt t="49979" x="3463925" y="5235575"/>
          <p14:tracePt t="49995" x="3476625" y="5229225"/>
          <p14:tracePt t="50013" x="3505200" y="5222875"/>
          <p14:tracePt t="50029" x="3559175" y="5216525"/>
          <p14:tracePt t="50046" x="3644900" y="5200650"/>
          <p14:tracePt t="50063" x="3803650" y="5162550"/>
          <p14:tracePt t="50079" x="3990975" y="5118100"/>
          <p14:tracePt t="50096" x="4238625" y="5054600"/>
          <p14:tracePt t="50114" x="4568825" y="4962525"/>
          <p14:tracePt t="50130" x="4905375" y="4860925"/>
          <p14:tracePt t="50134" x="5000625" y="4832350"/>
          <p14:tracePt t="50147" x="5340350" y="4699000"/>
          <p14:tracePt t="50163" x="5692775" y="4549775"/>
          <p14:tracePt t="50179" x="6146800" y="4330700"/>
          <p14:tracePt t="50196" x="6489700" y="4146550"/>
          <p14:tracePt t="50213" x="6800850" y="3968750"/>
          <p14:tracePt t="50229" x="7016750" y="3838575"/>
          <p14:tracePt t="50246" x="7169150" y="3733800"/>
          <p14:tracePt t="50263" x="7273925" y="3651250"/>
          <p14:tracePt t="50279" x="7324725" y="3613150"/>
          <p14:tracePt t="50296" x="7353300" y="3600450"/>
          <p14:tracePt t="50312" x="7359650" y="3597275"/>
          <p14:tracePt t="50389" x="7359650" y="3600450"/>
          <p14:tracePt t="50394" x="7362825" y="3603625"/>
          <p14:tracePt t="50398" x="7366000" y="3603625"/>
          <p14:tracePt t="50413" x="7391400" y="3606800"/>
          <p14:tracePt t="50429" x="7442200" y="3606800"/>
          <p14:tracePt t="50446" x="7515225" y="3590925"/>
          <p14:tracePt t="50463" x="7604125" y="3549650"/>
          <p14:tracePt t="50479" x="7696200" y="3511550"/>
          <p14:tracePt t="50496" x="7785100" y="3470275"/>
          <p14:tracePt t="50513" x="7870825" y="3441700"/>
          <p14:tracePt t="50529" x="7924800" y="3432175"/>
          <p14:tracePt t="50546" x="7943850" y="3429000"/>
          <p14:tracePt t="50563" x="7921625" y="3448050"/>
          <p14:tracePt t="50579" x="7883525" y="3473450"/>
          <p14:tracePt t="50788" x="7883525" y="3470275"/>
          <p14:tracePt t="50796" x="7883525" y="3467100"/>
          <p14:tracePt t="50808" x="7883525" y="3457575"/>
          <p14:tracePt t="50816" x="7883525" y="3451225"/>
          <p14:tracePt t="50831" x="7886700" y="3438525"/>
          <p14:tracePt t="50848" x="7886700" y="3422650"/>
          <p14:tracePt t="50865" x="7883525" y="3400425"/>
          <p14:tracePt t="50880" x="7870825" y="3378200"/>
          <p14:tracePt t="50897" x="7845425" y="3352800"/>
          <p14:tracePt t="50913" x="7813675" y="3311525"/>
          <p14:tracePt t="50930" x="7794625" y="3282950"/>
          <p14:tracePt t="50946" x="7785100" y="3260725"/>
          <p14:tracePt t="50963" x="7772400" y="3238500"/>
          <p14:tracePt t="50979" x="7759700" y="3222625"/>
          <p14:tracePt t="50997" x="7753350" y="3206750"/>
          <p14:tracePt t="51013" x="7747000" y="3187700"/>
          <p14:tracePt t="51029" x="7737475" y="3175000"/>
          <p14:tracePt t="51046" x="7734300" y="3165475"/>
          <p14:tracePt t="51062" x="7734300" y="3162300"/>
          <p14:tracePt t="51241" x="7731125" y="3162300"/>
          <p14:tracePt t="51262" x="7731125" y="3159125"/>
          <p14:tracePt t="51266" x="7727950" y="3159125"/>
          <p14:tracePt t="51279" x="7721600" y="3155950"/>
          <p14:tracePt t="51296" x="7718425" y="3149600"/>
          <p14:tracePt t="51312" x="7715250" y="3146425"/>
          <p14:tracePt t="51330" x="7712075" y="3146425"/>
          <p14:tracePt t="51347" x="7708900" y="3143250"/>
          <p14:tracePt t="51364" x="7705725" y="3143250"/>
          <p14:tracePt t="51463" x="7705725" y="3140075"/>
          <p14:tracePt t="51472" x="7705725" y="3136900"/>
          <p14:tracePt t="51482" x="7705725" y="3133725"/>
          <p14:tracePt t="51496" x="7705725" y="3130550"/>
          <p14:tracePt t="51512" x="7705725" y="3124200"/>
          <p14:tracePt t="51530" x="7705725" y="3121025"/>
          <p14:tracePt t="51546" x="7708900" y="3114675"/>
          <p14:tracePt t="51562" x="7712075" y="3108325"/>
          <p14:tracePt t="51582" x="7715250" y="3105150"/>
          <p14:tracePt t="51596" x="7718425" y="3105150"/>
          <p14:tracePt t="51664" x="7721600" y="3101975"/>
          <p14:tracePt t="51680" x="7724775" y="3098800"/>
          <p14:tracePt t="51685" x="7727950" y="3098800"/>
          <p14:tracePt t="51696" x="7731125" y="3095625"/>
          <p14:tracePt t="51714" x="7734300" y="3092450"/>
          <p14:tracePt t="51729" x="7740650" y="3086100"/>
          <p14:tracePt t="51748" x="7743825" y="3079750"/>
          <p14:tracePt t="51762" x="7743825" y="3076575"/>
          <p14:tracePt t="51779" x="7747000" y="3070225"/>
          <p14:tracePt t="51796" x="7750175" y="3067050"/>
          <p14:tracePt t="51813" x="7753350" y="3063875"/>
          <p14:tracePt t="51846" x="7756525" y="3060700"/>
          <p14:tracePt t="51862" x="7759700" y="3057525"/>
          <p14:tracePt t="51880" x="7762875" y="3057525"/>
          <p14:tracePt t="51896" x="7766050" y="3057525"/>
          <p14:tracePt t="53243" x="7766050" y="3054350"/>
          <p14:tracePt t="53255" x="7769225" y="3054350"/>
          <p14:tracePt t="53262" x="7769225" y="3051175"/>
          <p14:tracePt t="53279" x="7772400" y="3044825"/>
          <p14:tracePt t="53295" x="7775575" y="3038475"/>
          <p14:tracePt t="53312" x="7785100" y="3032125"/>
          <p14:tracePt t="53329" x="7797800" y="3025775"/>
          <p14:tracePt t="53346" x="7810500" y="3019425"/>
          <p14:tracePt t="53362" x="7823200" y="3013075"/>
          <p14:tracePt t="53379" x="7845425" y="3003550"/>
          <p14:tracePt t="53397" x="7867650" y="2994025"/>
          <p14:tracePt t="53412" x="7896225" y="2981325"/>
          <p14:tracePt t="53429" x="7931150" y="2965450"/>
          <p14:tracePt t="53445" x="7959725" y="2959100"/>
          <p14:tracePt t="53462" x="7981950" y="2952750"/>
          <p14:tracePt t="53479" x="8004175" y="2943225"/>
          <p14:tracePt t="53495" x="8023225" y="2936875"/>
          <p14:tracePt t="53512" x="8042275" y="2930525"/>
          <p14:tracePt t="53529" x="8064500" y="2927350"/>
          <p14:tracePt t="53545" x="8083550" y="2927350"/>
          <p14:tracePt t="53562" x="8096250" y="2927350"/>
          <p14:tracePt t="53579" x="8112125" y="2927350"/>
          <p14:tracePt t="53596" x="8118475" y="2927350"/>
          <p14:tracePt t="53613" x="8124825" y="2927350"/>
          <p14:tracePt t="53629" x="8128000" y="2927350"/>
          <p14:tracePt t="53648" x="8131175" y="2927350"/>
          <p14:tracePt t="53662" x="8137525" y="2933700"/>
          <p14:tracePt t="53680" x="8150225" y="2940050"/>
          <p14:tracePt t="53696" x="8159750" y="2946400"/>
          <p14:tracePt t="53712" x="8172450" y="2952750"/>
          <p14:tracePt t="53729" x="8188325" y="2962275"/>
          <p14:tracePt t="53745" x="8197850" y="2971800"/>
          <p14:tracePt t="53762" x="8204200" y="2974975"/>
          <p14:tracePt t="53779" x="8210550" y="2984500"/>
          <p14:tracePt t="53796" x="8213725" y="2987675"/>
          <p14:tracePt t="53813" x="8220075" y="2994025"/>
          <p14:tracePt t="53830" x="8223250" y="3000375"/>
          <p14:tracePt t="53846" x="8223250" y="3006725"/>
          <p14:tracePt t="53863" x="8223250" y="3016250"/>
          <p14:tracePt t="53879" x="8223250" y="3025775"/>
          <p14:tracePt t="53897" x="8223250" y="3035300"/>
          <p14:tracePt t="53913" x="8223250" y="3048000"/>
          <p14:tracePt t="53929" x="8223250" y="3057525"/>
          <p14:tracePt t="53946" x="8223250" y="3063875"/>
          <p14:tracePt t="53962" x="8223250" y="3070225"/>
          <p14:tracePt t="53980" x="8223250" y="3079750"/>
          <p14:tracePt t="53995" x="8223250" y="3082925"/>
          <p14:tracePt t="54012" x="8223250" y="3092450"/>
          <p14:tracePt t="54029" x="8216900" y="3098800"/>
          <p14:tracePt t="54045" x="8216900" y="3105150"/>
          <p14:tracePt t="54062" x="8213725" y="3108325"/>
          <p14:tracePt t="54080" x="8210550" y="3111500"/>
          <p14:tracePt t="54096" x="8207375" y="3117850"/>
          <p14:tracePt t="54113" x="8204200" y="3121025"/>
          <p14:tracePt t="54129" x="8201025" y="3124200"/>
          <p14:tracePt t="54146" x="8197850" y="3130550"/>
          <p14:tracePt t="54163" x="8194675" y="3133725"/>
          <p14:tracePt t="54180" x="8188325" y="3140075"/>
          <p14:tracePt t="54195" x="8185150" y="3146425"/>
          <p14:tracePt t="54212" x="8181975" y="3149600"/>
          <p14:tracePt t="54229" x="8178800" y="3155950"/>
          <p14:tracePt t="54245" x="8175625" y="3159125"/>
          <p14:tracePt t="54263" x="8175625" y="3162300"/>
          <p14:tracePt t="54279" x="8172450" y="3168650"/>
          <p14:tracePt t="54295" x="8172450" y="3175000"/>
          <p14:tracePt t="54312" x="8169275" y="3181350"/>
          <p14:tracePt t="54330" x="8169275" y="3187700"/>
          <p14:tracePt t="54346" x="8166100" y="3194050"/>
          <p14:tracePt t="54363" x="8166100" y="3197225"/>
          <p14:tracePt t="54379" x="8166100" y="3203575"/>
          <p14:tracePt t="54395" x="8166100" y="3209925"/>
          <p14:tracePt t="54412" x="8166100" y="3216275"/>
          <p14:tracePt t="54429" x="8166100" y="3222625"/>
          <p14:tracePt t="54445" x="8166100" y="3225800"/>
          <p14:tracePt t="54463" x="8169275" y="3228975"/>
          <p14:tracePt t="54479" x="8169275" y="3235325"/>
          <p14:tracePt t="54496" x="8169275" y="3238500"/>
          <p14:tracePt t="54512" x="8172450" y="3244850"/>
          <p14:tracePt t="54530" x="8172450" y="3251200"/>
          <p14:tracePt t="54545" x="8178800" y="3260725"/>
          <p14:tracePt t="54563" x="8185150" y="3273425"/>
          <p14:tracePt t="54581" x="8191500" y="3282950"/>
          <p14:tracePt t="54596" x="8197850" y="3289300"/>
          <p14:tracePt t="54613" x="8201025" y="3298825"/>
          <p14:tracePt t="54629" x="8207375" y="3302000"/>
          <p14:tracePt t="54650" x="8207375" y="3305175"/>
          <p14:tracePt t="54662" x="8210550" y="3305175"/>
          <p14:tracePt t="54679" x="8210550" y="3308350"/>
          <p14:tracePt t="54695" x="8213725" y="3308350"/>
          <p14:tracePt t="54712" x="8213725" y="3311525"/>
          <p14:tracePt t="54729" x="8213725" y="3314700"/>
          <p14:tracePt t="54745" x="8213725" y="3317875"/>
          <p14:tracePt t="54762" x="8216900" y="3321050"/>
          <p14:tracePt t="54779" x="8220075" y="3324225"/>
          <p14:tracePt t="54795" x="8220075" y="3327400"/>
          <p14:tracePt t="54812" x="8223250" y="3333750"/>
          <p14:tracePt t="54830" x="8229600" y="3349625"/>
          <p14:tracePt t="54846" x="8235950" y="3365500"/>
          <p14:tracePt t="54863" x="8239125" y="3378200"/>
          <p14:tracePt t="54879" x="8239125" y="3384550"/>
          <p14:tracePt t="54896" x="8242300" y="3394075"/>
          <p14:tracePt t="54912" x="8245475" y="3406775"/>
          <p14:tracePt t="54930" x="8245475" y="3413125"/>
          <p14:tracePt t="54945" x="8245475" y="3419475"/>
          <p14:tracePt t="54962" x="8245475" y="3425825"/>
          <p14:tracePt t="54979" x="8245475" y="3432175"/>
          <p14:tracePt t="54995" x="8245475" y="3435350"/>
          <p14:tracePt t="55029" x="8245475" y="3444875"/>
          <p14:tracePt t="55045" x="8245475" y="3448050"/>
          <p14:tracePt t="55062" x="8245475" y="3454400"/>
          <p14:tracePt t="55080" x="8245475" y="3460750"/>
          <p14:tracePt t="55095" x="8245475" y="3463925"/>
          <p14:tracePt t="55114" x="8245475" y="3473450"/>
          <p14:tracePt t="55129" x="8245475" y="3476625"/>
          <p14:tracePt t="55132" x="8245475" y="3479800"/>
          <p14:tracePt t="55146" x="8245475" y="3486150"/>
          <p14:tracePt t="55162" x="8248650" y="3495675"/>
          <p14:tracePt t="55179" x="8251825" y="3502025"/>
          <p14:tracePt t="55195" x="8255000" y="3511550"/>
          <p14:tracePt t="55214" x="8258175" y="3524250"/>
          <p14:tracePt t="55229" x="8261350" y="3530600"/>
          <p14:tracePt t="55245" x="8264525" y="3540125"/>
          <p14:tracePt t="55262" x="8270875" y="3543300"/>
          <p14:tracePt t="55279" x="8270875" y="3549650"/>
          <p14:tracePt t="55295" x="8274050" y="3552825"/>
          <p14:tracePt t="55312" x="8277225" y="3559175"/>
          <p14:tracePt t="55330" x="8280400" y="3568700"/>
          <p14:tracePt t="55346" x="8283575" y="3578225"/>
          <p14:tracePt t="55363" x="8286750" y="3584575"/>
          <p14:tracePt t="55379" x="8286750" y="3590925"/>
          <p14:tracePt t="55396" x="8286750" y="3594100"/>
          <p14:tracePt t="55433" x="8286750" y="3597275"/>
          <p14:tracePt t="55445" x="8286750" y="3600450"/>
          <p14:tracePt t="55462" x="8283575" y="3600450"/>
          <p14:tracePt t="56041" x="8283575" y="3603625"/>
          <p14:tracePt t="56052" x="8283575" y="3606800"/>
          <p14:tracePt t="56056" x="8283575" y="3609975"/>
          <p14:tracePt t="56062" x="8283575" y="3613150"/>
          <p14:tracePt t="56080" x="8289925" y="3622675"/>
          <p14:tracePt t="56095" x="8293100" y="3632200"/>
          <p14:tracePt t="56113" x="8299450" y="3644900"/>
          <p14:tracePt t="56129" x="8305800" y="3660775"/>
          <p14:tracePt t="56134" x="8308975" y="3667125"/>
          <p14:tracePt t="56145" x="8315325" y="3679825"/>
          <p14:tracePt t="56162" x="8321675" y="3698875"/>
          <p14:tracePt t="56178" x="8328025" y="3717925"/>
          <p14:tracePt t="56196" x="8337550" y="3736975"/>
          <p14:tracePt t="56212" x="8347075" y="3759200"/>
          <p14:tracePt t="56229" x="8350250" y="3778250"/>
          <p14:tracePt t="56245" x="8356600" y="3794125"/>
          <p14:tracePt t="56262" x="8362950" y="3810000"/>
          <p14:tracePt t="56279" x="8369300" y="3829050"/>
          <p14:tracePt t="56295" x="8369300" y="3844925"/>
          <p14:tracePt t="56312" x="8372475" y="3854450"/>
          <p14:tracePt t="56330" x="8375650" y="3867150"/>
          <p14:tracePt t="56345" x="8375650" y="3876675"/>
          <p14:tracePt t="56362" x="8382000" y="3889375"/>
          <p14:tracePt t="56378" x="8382000" y="3902075"/>
          <p14:tracePt t="56396" x="8385175" y="3911600"/>
          <p14:tracePt t="56412" x="8385175" y="3917950"/>
          <p14:tracePt t="56429" x="8385175" y="3927475"/>
          <p14:tracePt t="56445" x="8385175" y="3937000"/>
          <p14:tracePt t="56462" x="8385175" y="3946525"/>
          <p14:tracePt t="56479" x="8385175" y="3959225"/>
          <p14:tracePt t="56495" x="8385175" y="3968750"/>
          <p14:tracePt t="56512" x="8378825" y="3978275"/>
          <p14:tracePt t="56529" x="8375650" y="3990975"/>
          <p14:tracePt t="56545" x="8372475" y="4000500"/>
          <p14:tracePt t="56562" x="8369300" y="4010025"/>
          <p14:tracePt t="56580" x="8366125" y="4022725"/>
          <p14:tracePt t="56595" x="8359775" y="4032250"/>
          <p14:tracePt t="56612" x="8353425" y="4038600"/>
          <p14:tracePt t="56629" x="8350250" y="4044950"/>
          <p14:tracePt t="56645" x="8340725" y="4054475"/>
          <p14:tracePt t="56662" x="8334375" y="4060825"/>
          <p14:tracePt t="56680" x="8324850" y="4070350"/>
          <p14:tracePt t="56695" x="8321675" y="4076700"/>
          <p14:tracePt t="56712" x="8318500" y="4083050"/>
          <p14:tracePt t="56728" x="8315325" y="4083050"/>
          <p14:tracePt t="56745" x="8312150" y="4086225"/>
          <p14:tracePt t="56762" x="8308975" y="4089400"/>
          <p14:tracePt t="56779" x="8305800" y="4095750"/>
          <p14:tracePt t="56795" x="8299450" y="4102100"/>
          <p14:tracePt t="56812" x="8296275" y="4108450"/>
          <p14:tracePt t="56829" x="8289925" y="4114800"/>
          <p14:tracePt t="56845" x="8283575" y="4124325"/>
          <p14:tracePt t="56862" x="8280400" y="4130675"/>
          <p14:tracePt t="56879" x="8280400" y="4140200"/>
          <p14:tracePt t="56895" x="8280400" y="4149725"/>
          <p14:tracePt t="56912" x="8280400" y="4162425"/>
          <p14:tracePt t="56929" x="8283575" y="4175125"/>
          <p14:tracePt t="56945" x="8293100" y="4191000"/>
          <p14:tracePt t="56962" x="8302625" y="4203700"/>
          <p14:tracePt t="56979" x="8318500" y="4229100"/>
          <p14:tracePt t="56995" x="8334375" y="4248150"/>
          <p14:tracePt t="57012" x="8350250" y="4264025"/>
          <p14:tracePt t="57029" x="8362950" y="4283075"/>
          <p14:tracePt t="57045" x="8369300" y="4298950"/>
          <p14:tracePt t="57062" x="8375650" y="4314825"/>
          <p14:tracePt t="57080" x="8382000" y="4333875"/>
          <p14:tracePt t="57095" x="8388350" y="4352925"/>
          <p14:tracePt t="57113" x="8391525" y="4368800"/>
          <p14:tracePt t="57129" x="8401050" y="4387850"/>
          <p14:tracePt t="57132" x="8401050" y="4391025"/>
          <p14:tracePt t="57146" x="8407400" y="4403725"/>
          <p14:tracePt t="57162" x="8413750" y="4413250"/>
          <p14:tracePt t="57179" x="8416925" y="4422775"/>
          <p14:tracePt t="57290" x="8420100" y="4422775"/>
          <p14:tracePt t="57545" x="8420100" y="4425950"/>
          <p14:tracePt t="57552" x="8420100" y="4435475"/>
          <p14:tracePt t="57561" x="8420100" y="4448175"/>
          <p14:tracePt t="57579" x="8432800" y="4479925"/>
          <p14:tracePt t="57595" x="8445500" y="4518025"/>
          <p14:tracePt t="57612" x="8461375" y="4552950"/>
          <p14:tracePt t="57629" x="8477250" y="4591050"/>
          <p14:tracePt t="57633" x="8480425" y="4597400"/>
          <p14:tracePt t="57645" x="8489950" y="4616450"/>
          <p14:tracePt t="57662" x="8499475" y="4635500"/>
          <p14:tracePt t="57680" x="8509000" y="4651375"/>
          <p14:tracePt t="57695" x="8515350" y="4664075"/>
          <p14:tracePt t="57712" x="8515350" y="4673600"/>
          <p14:tracePt t="57729" x="8515350" y="4679950"/>
          <p14:tracePt t="57745" x="8515350" y="4689475"/>
          <p14:tracePt t="57762" x="8515350" y="4699000"/>
          <p14:tracePt t="57778" x="8512175" y="4708525"/>
          <p14:tracePt t="57795" x="8505825" y="4714875"/>
          <p14:tracePt t="57812" x="8502650" y="4724400"/>
          <p14:tracePt t="57830" x="8499475" y="4730750"/>
          <p14:tracePt t="57846" x="8493125" y="4737100"/>
          <p14:tracePt t="57863" x="8480425" y="4740275"/>
          <p14:tracePt t="57879" x="8470900" y="4740275"/>
          <p14:tracePt t="57897" x="8461375" y="4743450"/>
          <p14:tracePt t="57912" x="8448675" y="4743450"/>
          <p14:tracePt t="57930" x="8426450" y="4743450"/>
          <p14:tracePt t="57945" x="8407400" y="4740275"/>
          <p14:tracePt t="57962" x="8394700" y="4740275"/>
          <p14:tracePt t="57979" x="8378825" y="4740275"/>
          <p14:tracePt t="57995" x="8366125" y="4740275"/>
          <p14:tracePt t="58012" x="8353425" y="4740275"/>
          <p14:tracePt t="58029" x="8340725" y="4740275"/>
          <p14:tracePt t="58045" x="8334375" y="4740275"/>
          <p14:tracePt t="58062" x="8324850" y="4740275"/>
          <p14:tracePt t="58079" x="8312150" y="4740275"/>
          <p14:tracePt t="58095" x="8302625" y="4740275"/>
          <p14:tracePt t="58113" x="8296275" y="4740275"/>
          <p14:tracePt t="58128" x="8289925" y="4740275"/>
          <p14:tracePt t="58145" x="8280400" y="4740275"/>
          <p14:tracePt t="58162" x="8274050" y="4740275"/>
          <p14:tracePt t="58179" x="8267700" y="4740275"/>
          <p14:tracePt t="58195" x="8261350" y="4740275"/>
          <p14:tracePt t="58212" x="8255000" y="4743450"/>
          <p14:tracePt t="58229" x="8248650" y="4743450"/>
          <p14:tracePt t="58245" x="8242300" y="4746625"/>
          <p14:tracePt t="58262" x="8235950" y="4752975"/>
          <p14:tracePt t="58278" x="8226425" y="4756150"/>
          <p14:tracePt t="58295" x="8216900" y="4759325"/>
          <p14:tracePt t="58312" x="8207375" y="4768850"/>
          <p14:tracePt t="58330" x="8197850" y="4772025"/>
          <p14:tracePt t="58345" x="8185150" y="4778375"/>
          <p14:tracePt t="58363" x="8175625" y="4784725"/>
          <p14:tracePt t="58379" x="8169275" y="4787900"/>
          <p14:tracePt t="58395" x="8162925" y="4794250"/>
          <p14:tracePt t="58412" x="8159750" y="4797425"/>
          <p14:tracePt t="58429" x="8156575" y="4797425"/>
          <p14:tracePt t="58445" x="8156575" y="4800600"/>
          <p14:tracePt t="58478" x="8156575" y="4810125"/>
          <p14:tracePt t="58495" x="8156575" y="4819650"/>
          <p14:tracePt t="58512" x="8156575" y="4829175"/>
          <p14:tracePt t="58529" x="8156575" y="4845050"/>
          <p14:tracePt t="58545" x="8156575" y="4857750"/>
          <p14:tracePt t="58561" x="8156575" y="4873625"/>
          <p14:tracePt t="58581" x="8159750" y="4886325"/>
          <p14:tracePt t="58596" x="8166100" y="4899025"/>
          <p14:tracePt t="58612" x="8169275" y="4911725"/>
          <p14:tracePt t="58629" x="8175625" y="4924425"/>
          <p14:tracePt t="58632" x="8178800" y="4927600"/>
          <p14:tracePt t="58646" x="8181975" y="4933950"/>
          <p14:tracePt t="58663" x="8191500" y="4943475"/>
          <p14:tracePt t="58680" x="8194675" y="4953000"/>
          <p14:tracePt t="58695" x="8204200" y="4959350"/>
          <p14:tracePt t="58712" x="8210550" y="4965700"/>
          <p14:tracePt t="58729" x="8223250" y="4972050"/>
          <p14:tracePt t="58745" x="8226425" y="4978400"/>
          <p14:tracePt t="58762" x="8232775" y="4981575"/>
          <p14:tracePt t="58778" x="8239125" y="4981575"/>
          <p14:tracePt t="58795" x="8248650" y="4984750"/>
          <p14:tracePt t="58811" x="8258175" y="4991100"/>
          <p14:tracePt t="58830" x="8267700" y="4991100"/>
          <p14:tracePt t="58845" x="8277225" y="4994275"/>
          <p14:tracePt t="58863" x="8289925" y="4997450"/>
          <p14:tracePt t="58878" x="8299450" y="4997450"/>
          <p14:tracePt t="58895" x="8312150" y="5000625"/>
          <p14:tracePt t="58911" x="8324850" y="5003800"/>
          <p14:tracePt t="58928" x="8340725" y="5003800"/>
          <p14:tracePt t="58945" x="8353425" y="5003800"/>
          <p14:tracePt t="58962" x="8366125" y="5006975"/>
          <p14:tracePt t="58979" x="8375650" y="5010150"/>
          <p14:tracePt t="58996" x="8385175" y="5010150"/>
          <p14:tracePt t="59011" x="8394700" y="5016500"/>
          <p14:tracePt t="59029" x="8404225" y="5019675"/>
          <p14:tracePt t="59045" x="8416925" y="5026025"/>
          <p14:tracePt t="59062" x="8435975" y="5035550"/>
          <p14:tracePt t="59079" x="8451850" y="5045075"/>
          <p14:tracePt t="59095" x="8464550" y="5054600"/>
          <p14:tracePt t="59114" x="8474075" y="5064125"/>
          <p14:tracePt t="59132" x="8483600" y="5073650"/>
          <p14:tracePt t="59140" x="8489950" y="5076825"/>
          <p14:tracePt t="59154" x="8499475" y="5086350"/>
          <p14:tracePt t="59164" x="8505825" y="5089525"/>
          <p14:tracePt t="59166" x="8505825" y="5092700"/>
          <p14:tracePt t="59181" x="8512175" y="5099050"/>
          <p14:tracePt t="59200" x="8518525" y="5111750"/>
          <p14:tracePt t="59214" x="8524875" y="5118100"/>
          <p14:tracePt t="59229" x="8531225" y="5127625"/>
          <p14:tracePt t="59245" x="8531225" y="5140325"/>
          <p14:tracePt t="59262" x="8534400" y="5149850"/>
          <p14:tracePt t="59279" x="8534400" y="5165725"/>
          <p14:tracePt t="59295" x="8534400" y="5181600"/>
          <p14:tracePt t="59312" x="8534400" y="5194300"/>
          <p14:tracePt t="59328" x="8528050" y="5207000"/>
          <p14:tracePt t="59347" x="8521700" y="5213350"/>
          <p14:tracePt t="59363" x="8515350" y="5219700"/>
          <p14:tracePt t="59380" x="8509000" y="5226050"/>
          <p14:tracePt t="59398" x="8496300" y="5226050"/>
          <p14:tracePt t="59412" x="8483600" y="5226050"/>
          <p14:tracePt t="59430" x="8461375" y="5222875"/>
          <p14:tracePt t="59445" x="8439150" y="5216525"/>
          <p14:tracePt t="59462" x="8413750" y="5207000"/>
          <p14:tracePt t="59479" x="8385175" y="5197475"/>
          <p14:tracePt t="59496" x="8362950" y="5191125"/>
          <p14:tracePt t="59512" x="8343900" y="5184775"/>
          <p14:tracePt t="59529" x="8328025" y="5178425"/>
          <p14:tracePt t="59545" x="8312150" y="5175250"/>
          <p14:tracePt t="59563" x="8293100" y="5168900"/>
          <p14:tracePt t="59579" x="8277225" y="5162550"/>
          <p14:tracePt t="59598" x="8261350" y="5159375"/>
          <p14:tracePt t="59612" x="8251825" y="5156200"/>
          <p14:tracePt t="59629" x="8239125" y="5156200"/>
          <p14:tracePt t="59645" x="8232775" y="5156200"/>
          <p14:tracePt t="59662" x="8223250" y="5156200"/>
          <p14:tracePt t="59681" x="8210550" y="5156200"/>
          <p14:tracePt t="59697" x="8194675" y="5156200"/>
          <p14:tracePt t="59712" x="8175625" y="5162550"/>
          <p14:tracePt t="59729" x="8150225" y="5172075"/>
          <p14:tracePt t="59748" x="8134350" y="5178425"/>
          <p14:tracePt t="59762" x="8131175" y="5184775"/>
          <p14:tracePt t="59778" x="8128000" y="5191125"/>
          <p14:tracePt t="59795" x="8128000" y="5197475"/>
          <p14:tracePt t="59812" x="8137525" y="5203825"/>
          <p14:tracePt t="59831" x="8150225" y="5213350"/>
          <p14:tracePt t="59850" x="8166100" y="5219700"/>
          <p14:tracePt t="59863" x="8181975" y="5226050"/>
          <p14:tracePt t="59881" x="8213725" y="5238750"/>
          <p14:tracePt t="59896" x="8239125" y="5248275"/>
          <p14:tracePt t="59912" x="8255000" y="5257800"/>
          <p14:tracePt t="59929" x="8267700" y="5267325"/>
          <p14:tracePt t="59946" x="8277225" y="5276850"/>
          <p14:tracePt t="59962" x="8283575" y="5286375"/>
          <p14:tracePt t="59979" x="8289925" y="5299075"/>
          <p14:tracePt t="59998" x="8293100" y="5311775"/>
          <p14:tracePt t="60016" x="8299450" y="5327650"/>
          <p14:tracePt t="60032" x="8308975" y="5346700"/>
          <p14:tracePt t="60046" x="8315325" y="5359400"/>
          <p14:tracePt t="60061" x="8321675" y="5375275"/>
          <p14:tracePt t="60080" x="8324850" y="5387975"/>
          <p14:tracePt t="60095" x="8324850" y="5397500"/>
          <p14:tracePt t="60114" x="8324850" y="5403850"/>
          <p14:tracePt t="60128" x="8324850" y="5407025"/>
          <p14:tracePt t="60146" x="8324850" y="5410200"/>
          <p14:tracePt t="60162" x="8318500" y="5413375"/>
          <p14:tracePt t="60180" x="8308975" y="5416550"/>
          <p14:tracePt t="60197" x="8293100" y="5422900"/>
          <p14:tracePt t="60215" x="8277225" y="5426075"/>
          <p14:tracePt t="60228" x="8264525" y="5432425"/>
          <p14:tracePt t="60248" x="8242300" y="5441950"/>
          <p14:tracePt t="60261" x="8226425" y="5451475"/>
          <p14:tracePt t="60280" x="8204200" y="5464175"/>
          <p14:tracePt t="60295" x="8181975" y="5476875"/>
          <p14:tracePt t="60312" x="8162925" y="5486400"/>
          <p14:tracePt t="60330" x="8143875" y="5495925"/>
          <p14:tracePt t="60346" x="8124825" y="5495925"/>
          <p14:tracePt t="60364" x="8105775" y="5495925"/>
          <p14:tracePt t="60380" x="8083550" y="5486400"/>
          <p14:tracePt t="60398" x="8064500" y="5480050"/>
          <p14:tracePt t="60417" x="8042275" y="5467350"/>
          <p14:tracePt t="60436" x="8020050" y="5457825"/>
          <p14:tracePt t="60455" x="8007350" y="5451475"/>
          <p14:tracePt t="60466" x="8001000" y="5448300"/>
          <p14:tracePt t="60480" x="7997825" y="5445125"/>
          <p14:tracePt t="60495" x="7991475" y="5441950"/>
          <p14:tracePt t="60511" x="7981950" y="5438775"/>
          <p14:tracePt t="60530" x="7972425" y="5432425"/>
          <p14:tracePt t="60546" x="7962900" y="5426075"/>
          <p14:tracePt t="60564" x="7950200" y="5413375"/>
          <p14:tracePt t="60582" x="7940675" y="5403850"/>
          <p14:tracePt t="60596" x="7931150" y="5394325"/>
          <p14:tracePt t="60613" x="7921625" y="5381625"/>
          <p14:tracePt t="60630" x="7915275" y="5365750"/>
          <p14:tracePt t="60636" x="7915275" y="5359400"/>
          <p14:tracePt t="60646" x="7908925" y="5349875"/>
          <p14:tracePt t="60663" x="7902575" y="5337175"/>
          <p14:tracePt t="60680" x="7896225" y="5321300"/>
          <p14:tracePt t="60697" x="7889875" y="5308600"/>
          <p14:tracePt t="60712" x="7886700" y="5299075"/>
          <p14:tracePt t="60729" x="7880350" y="5286375"/>
          <p14:tracePt t="60745" x="7877175" y="5276850"/>
          <p14:tracePt t="60762" x="7874000" y="5257800"/>
          <p14:tracePt t="60780" x="7870825" y="5235575"/>
          <p14:tracePt t="60795" x="7864475" y="5213350"/>
          <p14:tracePt t="60814" x="7858125" y="5187950"/>
          <p14:tracePt t="60829" x="7858125" y="5165725"/>
          <p14:tracePt t="60848" x="7858125" y="5146675"/>
          <p14:tracePt t="60863" x="7858125" y="5124450"/>
          <p14:tracePt t="60880" x="7858125" y="5108575"/>
          <p14:tracePt t="60898" x="7858125" y="5089525"/>
          <p14:tracePt t="60912" x="7861300" y="5073650"/>
          <p14:tracePt t="60929" x="7864475" y="5060950"/>
          <p14:tracePt t="60945" x="7874000" y="5048250"/>
          <p14:tracePt t="60965" x="7880350" y="5029200"/>
          <p14:tracePt t="60980" x="7886700" y="5016500"/>
          <p14:tracePt t="60998" x="7899400" y="5003800"/>
          <p14:tracePt t="61011" x="7908925" y="4994275"/>
          <p14:tracePt t="61030" x="7924800" y="4981575"/>
          <p14:tracePt t="61046" x="7940675" y="4968875"/>
          <p14:tracePt t="61063" x="7956550" y="4959350"/>
          <p14:tracePt t="61079" x="7969250" y="4953000"/>
          <p14:tracePt t="61097" x="7988300" y="4946650"/>
          <p14:tracePt t="61114" x="8013700" y="4940300"/>
          <p14:tracePt t="61130" x="8035925" y="4940300"/>
          <p14:tracePt t="61136" x="8045450" y="4937125"/>
          <p14:tracePt t="61147" x="8058150" y="4937125"/>
          <p14:tracePt t="61162" x="8083550" y="4937125"/>
          <p14:tracePt t="61179" x="8115300" y="4937125"/>
          <p14:tracePt t="61195" x="8150225" y="4943475"/>
          <p14:tracePt t="61224" x="8194675" y="4949825"/>
          <p14:tracePt t="61247" x="8267700" y="4953000"/>
          <p14:tracePt t="61267" x="8305800" y="4953000"/>
          <p14:tracePt t="61283" x="8331200" y="4956175"/>
          <p14:tracePt t="61292" x="8343900" y="4959350"/>
          <p14:tracePt t="61303" x="8362950" y="4959350"/>
          <p14:tracePt t="61313" x="8378825" y="4962525"/>
          <p14:tracePt t="61329" x="8401050" y="4968875"/>
          <p14:tracePt t="61346" x="8420100" y="4975225"/>
          <p14:tracePt t="61364" x="8439150" y="4981575"/>
          <p14:tracePt t="61380" x="8458200" y="4987925"/>
          <p14:tracePt t="61395" x="8477250" y="4997450"/>
          <p14:tracePt t="61414" x="8505825" y="5019675"/>
          <p14:tracePt t="61431" x="8537575" y="5045075"/>
          <p14:tracePt t="61447" x="8569325" y="5076825"/>
          <p14:tracePt t="61466" x="8607425" y="5111750"/>
          <p14:tracePt t="61479" x="8632825" y="5137150"/>
          <p14:tracePt t="61495" x="8661400" y="5165725"/>
          <p14:tracePt t="61514" x="8680450" y="5191125"/>
          <p14:tracePt t="61529" x="8689975" y="5213350"/>
          <p14:tracePt t="61545" x="8699500" y="5235575"/>
          <p14:tracePt t="61562" x="8709025" y="5260975"/>
          <p14:tracePt t="61578" x="8715375" y="5283200"/>
          <p14:tracePt t="61597" x="8728075" y="5311775"/>
          <p14:tracePt t="61615" x="8737600" y="5334000"/>
          <p14:tracePt t="61635" x="8750300" y="5365750"/>
          <p14:tracePt t="61650" x="8759825" y="5391150"/>
          <p14:tracePt t="61665" x="8766175" y="5410200"/>
          <p14:tracePt t="61674" x="8769350" y="5419725"/>
          <p14:tracePt t="61685" x="8769350" y="5435600"/>
          <p14:tracePt t="61695" x="8772525" y="5448300"/>
          <p14:tracePt t="61713" x="8775700" y="5470525"/>
          <p14:tracePt t="61728" x="8772525" y="5486400"/>
          <p14:tracePt t="61746" x="8772525" y="5502275"/>
          <p14:tracePt t="61762" x="8772525" y="5521325"/>
          <p14:tracePt t="61778" x="8772525" y="5534025"/>
          <p14:tracePt t="61795" x="8769350" y="5540375"/>
          <p14:tracePt t="61812" x="8759825" y="5553075"/>
          <p14:tracePt t="61828" x="8753475" y="5559425"/>
          <p14:tracePt t="61846" x="8740775" y="5565775"/>
          <p14:tracePt t="61865" x="8724900" y="5575300"/>
          <p14:tracePt t="61881" x="8705850" y="5584825"/>
          <p14:tracePt t="61897" x="8689975" y="5591175"/>
          <p14:tracePt t="61913" x="8667750" y="5600700"/>
          <p14:tracePt t="61929" x="8651875" y="5610225"/>
          <p14:tracePt t="61945" x="8629650" y="5616575"/>
          <p14:tracePt t="61963" x="8607425" y="5622925"/>
          <p14:tracePt t="61978" x="8591550" y="5626100"/>
          <p14:tracePt t="61995" x="8578850" y="5629275"/>
          <p14:tracePt t="62011" x="8569325" y="5629275"/>
          <p14:tracePt t="62030" x="8559800" y="5632450"/>
          <p14:tracePt t="62044" x="8553450" y="5632450"/>
          <p14:tracePt t="62061" x="8540750" y="5632450"/>
          <p14:tracePt t="62078" x="8524875" y="5632450"/>
          <p14:tracePt t="62095" x="8512175" y="5632450"/>
          <p14:tracePt t="62115" x="8499475" y="5632450"/>
          <p14:tracePt t="62128" x="8489950" y="5632450"/>
          <p14:tracePt t="62145" x="8483600" y="5635625"/>
          <p14:tracePt t="62162" x="8477250" y="5638800"/>
          <p14:tracePt t="62178" x="8474075" y="5641975"/>
          <p14:tracePt t="62195" x="8470900" y="5648325"/>
          <p14:tracePt t="62212" x="8461375" y="5654675"/>
          <p14:tracePt t="62229" x="8458200" y="5661025"/>
          <p14:tracePt t="62245" x="8455025" y="5667375"/>
          <p14:tracePt t="62262" x="8448675" y="5676900"/>
          <p14:tracePt t="62279" x="8445500" y="5683250"/>
          <p14:tracePt t="62295" x="8442325" y="5692775"/>
          <p14:tracePt t="62312" x="8439150" y="5705475"/>
          <p14:tracePt t="62331" x="8439150" y="5718175"/>
          <p14:tracePt t="62345" x="8439150" y="5724525"/>
          <p14:tracePt t="62364" x="8439150" y="5737225"/>
          <p14:tracePt t="62379" x="8439150" y="5746750"/>
          <p14:tracePt t="62395" x="8439150" y="5756275"/>
          <p14:tracePt t="62412" x="8439150" y="5765800"/>
          <p14:tracePt t="62432" x="8442325" y="5778500"/>
          <p14:tracePt t="62447" x="8445500" y="5788025"/>
          <p14:tracePt t="62461" x="8445500" y="5791200"/>
          <p14:tracePt t="62478" x="8432800" y="5788025"/>
          <p14:tracePt t="62495" x="8391525" y="5768975"/>
          <p14:tracePt t="62512" x="8375650" y="5768975"/>
          <p14:tracePt t="62529" x="8356600" y="5775325"/>
          <p14:tracePt t="62545" x="8334375" y="5791200"/>
          <p14:tracePt t="62564" x="8312150" y="5813425"/>
          <p14:tracePt t="62581" x="8302625" y="5826125"/>
          <p14:tracePt t="62597" x="8299450" y="5838825"/>
          <p14:tracePt t="62614" x="8299450" y="5845175"/>
          <p14:tracePt t="62629" x="8299450" y="5851525"/>
          <p14:tracePt t="62637" x="8299450" y="5854700"/>
          <p14:tracePt t="62647" x="8299450" y="5861050"/>
          <p14:tracePt t="62662" x="8299450" y="5867400"/>
          <p14:tracePt t="62678" x="8302625" y="5873750"/>
          <p14:tracePt t="62695" x="8302625" y="5880100"/>
          <p14:tracePt t="62713" x="8302625" y="5889625"/>
          <p14:tracePt t="62728" x="8302625" y="5892800"/>
          <p14:tracePt t="62878" x="8302625" y="5895975"/>
          <p14:tracePt t="63093" x="8302625" y="5899150"/>
          <p14:tracePt t="63119" x="8299450" y="5902325"/>
          <p14:tracePt t="63336" x="8299450" y="5905500"/>
          <p14:tracePt t="63364" x="8299450" y="5908675"/>
          <p14:tracePt t="63371" x="8299450" y="5911850"/>
          <p14:tracePt t="63381" x="8299450" y="5915025"/>
          <p14:tracePt t="63395" x="8299450" y="5918200"/>
          <p14:tracePt t="63412" x="8299450" y="5930900"/>
          <p14:tracePt t="63429" x="8299450" y="5940425"/>
          <p14:tracePt t="63445" x="8299450" y="5949950"/>
          <p14:tracePt t="63463" x="8305800" y="5965825"/>
          <p14:tracePt t="63478" x="8312150" y="5984875"/>
          <p14:tracePt t="63497" x="8315325" y="6000750"/>
          <p14:tracePt t="63512" x="8315325" y="6007100"/>
          <p14:tracePt t="63529" x="8321675" y="6016625"/>
          <p14:tracePt t="63545" x="8321675" y="6026150"/>
          <p14:tracePt t="63563" x="8324850" y="6032500"/>
          <p14:tracePt t="63581" x="8324850" y="6045200"/>
          <p14:tracePt t="63596" x="8328025" y="6054725"/>
          <p14:tracePt t="63613" x="8328025" y="6067425"/>
          <p14:tracePt t="63631" x="8334375" y="6083300"/>
          <p14:tracePt t="63641" x="8337550" y="6092825"/>
          <p14:tracePt t="63656" x="8340725" y="6105525"/>
          <p14:tracePt t="63672" x="8347075" y="6127750"/>
          <p14:tracePt t="63689" x="8353425" y="6143625"/>
          <p14:tracePt t="63699" x="8353425" y="6153150"/>
          <p14:tracePt t="63713" x="8359775" y="6165850"/>
          <p14:tracePt t="63729" x="8362950" y="6178550"/>
          <p14:tracePt t="63745" x="8369300" y="6188075"/>
          <p14:tracePt t="63761" x="8375650" y="6197600"/>
          <p14:tracePt t="63779" x="8378825" y="6203950"/>
          <p14:tracePt t="63795" x="8378825" y="6210300"/>
          <p14:tracePt t="63811" x="8382000" y="6216650"/>
          <p14:tracePt t="63828" x="8385175" y="6226175"/>
          <p14:tracePt t="63846" x="8385175" y="6232525"/>
          <p14:tracePt t="63862" x="8385175" y="6242050"/>
          <p14:tracePt t="63878" x="8382000" y="6251575"/>
          <p14:tracePt t="63895" x="8378825" y="6257925"/>
          <p14:tracePt t="63913" x="8372475" y="6267450"/>
          <p14:tracePt t="63928" x="8369300" y="6276975"/>
          <p14:tracePt t="63945" x="8362950" y="6286500"/>
          <p14:tracePt t="63962" x="8356600" y="6296025"/>
          <p14:tracePt t="63979" x="8353425" y="6305550"/>
          <p14:tracePt t="63996" x="8353425" y="6308725"/>
          <p14:tracePt t="64011" x="8350250" y="6311900"/>
          <p14:tracePt t="64028" x="8350250" y="6315075"/>
          <p14:tracePt t="64809" x="8350250" y="6318250"/>
          <p14:tracePt t="64820" x="8350250" y="6321425"/>
          <p14:tracePt t="64829" x="8350250" y="6327775"/>
          <p14:tracePt t="64846" x="8350250" y="6337300"/>
          <p14:tracePt t="64863" x="8350250" y="6350000"/>
          <p14:tracePt t="64882" x="8353425" y="6362700"/>
          <p14:tracePt t="64901" x="8353425" y="6381750"/>
          <p14:tracePt t="64913" x="8356600" y="6394450"/>
          <p14:tracePt t="64929" x="8359775" y="6413500"/>
          <p14:tracePt t="64944" x="8362950" y="6429375"/>
          <p14:tracePt t="64961" x="8362950" y="6438900"/>
          <p14:tracePt t="64978" x="8362950" y="6445250"/>
          <p14:tracePt t="65011" x="8359775" y="6448425"/>
          <p14:tracePt t="65984" x="8359775" y="6445250"/>
          <p14:tracePt t="65995" x="8362950" y="6442075"/>
          <p14:tracePt t="66004" x="8366125" y="6435725"/>
          <p14:tracePt t="66011" x="8366125" y="6429375"/>
          <p14:tracePt t="66030" x="8356600" y="6423025"/>
          <p14:tracePt t="66044" x="8350250" y="6419850"/>
          <p14:tracePt t="71141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379822" y="1107291"/>
            <a:ext cx="840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KAJ O ZOBEH ŽE VEMO?</a:t>
            </a:r>
            <a:endParaRPr lang="sl-SI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332302" y="1813183"/>
            <a:ext cx="4902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Da imamo najprej mlečne zobe, ki nam nekje okoli 5. leta začnejo izpadati. Teh zob je 20.</a:t>
            </a:r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5642717" y="2426312"/>
            <a:ext cx="5742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Da mlečne zobe zamenjajo stalni, ki jih je 32 in jih imamo za vedno. Za njih moramo tudi dobro skrbeti.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332302" y="3227437"/>
            <a:ext cx="4992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Da jih moramo čistiti vsaj 2x dnevno po 3 minutke, saj s ščetkanjem odstranimo ostanke hrane</a:t>
            </a:r>
            <a:r>
              <a:rPr lang="sl-SI" dirty="0"/>
              <a:t> </a:t>
            </a:r>
            <a:r>
              <a:rPr lang="sl-SI" dirty="0" smtClean="0"/>
              <a:t>in bakterije, ki povzročajo zobno gnilobo.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779365" y="5224443"/>
            <a:ext cx="438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Da za zobe skrbi tudi zobozdravnik.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394447" y="398929"/>
            <a:ext cx="9323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PA PREIDIMO ŠE K ZOBEM </a:t>
            </a:r>
            <a:r>
              <a:rPr lang="sl-SI" dirty="0" smtClean="0">
                <a:sym typeface="Wingdings" panose="05000000000000000000" pitchFamily="2" charset="2"/>
              </a:rPr>
              <a:t></a:t>
            </a:r>
            <a:endParaRPr lang="sl-SI" dirty="0"/>
          </a:p>
        </p:txBody>
      </p:sp>
      <p:pic>
        <p:nvPicPr>
          <p:cNvPr id="2050" name="Picture 2" descr="Permanent teeth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716637"/>
            <a:ext cx="3010834" cy="155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at Are Toothbrushes Made Of? | CariFree Blo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981" y="3165612"/>
            <a:ext cx="3931431" cy="147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me - Ambrose Dent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57" y="4975411"/>
            <a:ext cx="1712356" cy="171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289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06"/>
    </mc:Choice>
    <mc:Fallback>
      <p:transition spd="slow" advTm="40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248" y="492625"/>
            <a:ext cx="1527123" cy="1540935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2393576" y="578224"/>
            <a:ext cx="566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rgbClr val="FF0000"/>
                </a:solidFill>
              </a:rPr>
              <a:t>SEKALCI</a:t>
            </a:r>
            <a:r>
              <a:rPr lang="sl-SI" dirty="0" smtClean="0"/>
              <a:t> – grizenje hrane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0080" y="389655"/>
            <a:ext cx="1810419" cy="1455976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8038909" y="774099"/>
            <a:ext cx="370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rgbClr val="00B050"/>
                </a:solidFill>
              </a:rPr>
              <a:t>PODOČNIKI</a:t>
            </a:r>
            <a:r>
              <a:rPr lang="sl-SI" dirty="0" smtClean="0"/>
              <a:t> – trganje hrane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1508" y="2785749"/>
            <a:ext cx="2093636" cy="1517504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3611652" y="3236867"/>
            <a:ext cx="413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rgbClr val="00B0F0"/>
                </a:solidFill>
              </a:rPr>
              <a:t>LIČNIKI</a:t>
            </a:r>
            <a:endParaRPr lang="sl-SI" b="1" dirty="0">
              <a:solidFill>
                <a:srgbClr val="00B0F0"/>
              </a:solidFill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1508" y="4660498"/>
            <a:ext cx="2101330" cy="1576232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3611652" y="5216645"/>
            <a:ext cx="260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rgbClr val="7030A0"/>
                </a:solidFill>
              </a:rPr>
              <a:t>KOČNIKI</a:t>
            </a:r>
            <a:endParaRPr lang="sl-SI" b="1" dirty="0">
              <a:solidFill>
                <a:srgbClr val="7030A0"/>
              </a:solidFill>
            </a:endParaRPr>
          </a:p>
        </p:txBody>
      </p:sp>
      <p:sp>
        <p:nvSpPr>
          <p:cNvPr id="10" name="Desni zaviti oklepaj 9"/>
          <p:cNvSpPr/>
          <p:nvPr/>
        </p:nvSpPr>
        <p:spPr>
          <a:xfrm>
            <a:off x="4717891" y="3452175"/>
            <a:ext cx="477878" cy="1810420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PoljeZBesedilom 11"/>
          <p:cNvSpPr txBox="1"/>
          <p:nvPr/>
        </p:nvSpPr>
        <p:spPr>
          <a:xfrm>
            <a:off x="5238272" y="4172719"/>
            <a:ext cx="2800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ž</a:t>
            </a:r>
            <a:r>
              <a:rPr lang="sl-SI" dirty="0" smtClean="0"/>
              <a:t>večenje hrane</a:t>
            </a:r>
            <a:endParaRPr lang="sl-SI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6553538" y="5448614"/>
            <a:ext cx="5193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/>
              <a:t>O </a:t>
            </a:r>
            <a:r>
              <a:rPr lang="sl-SI" sz="1400" dirty="0" smtClean="0"/>
              <a:t>zobeh si </a:t>
            </a:r>
            <a:r>
              <a:rPr lang="sl-SI" sz="1400" dirty="0"/>
              <a:t>lahko ogledaš filmček v napredni obliki na Radovednih 5. Poišči 1. poglavje in </a:t>
            </a:r>
            <a:r>
              <a:rPr lang="sl-SI" sz="1400" dirty="0" smtClean="0"/>
              <a:t>16. </a:t>
            </a:r>
            <a:r>
              <a:rPr lang="sl-SI" sz="1400" dirty="0"/>
              <a:t>podnaslov </a:t>
            </a:r>
            <a:r>
              <a:rPr lang="sl-SI" sz="1400" b="1" dirty="0" smtClean="0"/>
              <a:t>Zobje</a:t>
            </a:r>
            <a:r>
              <a:rPr lang="sl-SI" sz="1400" dirty="0" smtClean="0"/>
              <a:t>.</a:t>
            </a:r>
          </a:p>
          <a:p>
            <a:r>
              <a:rPr lang="sl-SI" sz="1400" dirty="0">
                <a:hlinkClick r:id="rId9"/>
              </a:rPr>
              <a:t>https://www.radovednih-pet.si/vsebine/rp4-nit-sdz-osn/#</a:t>
            </a:r>
            <a:endParaRPr lang="sl-SI" sz="1400" dirty="0"/>
          </a:p>
          <a:p>
            <a:endParaRPr lang="sl-SI" dirty="0"/>
          </a:p>
        </p:txBody>
      </p:sp>
      <p:pic>
        <p:nvPicPr>
          <p:cNvPr id="3074" name="Picture 2" descr="Light Bulb Clipart Thinking - Thinking Light Bulb Clipart, HD Png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083" y="4303253"/>
            <a:ext cx="1217047" cy="108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vok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5576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74"/>
    </mc:Choice>
    <mc:Fallback>
      <p:transition spd="slow" advTm="56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  <p:bldP spid="5" grpId="0"/>
      <p:bldP spid="7" grpId="0"/>
      <p:bldP spid="9" grpId="0"/>
      <p:bldP spid="10" grpId="0" animBg="1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78" y="937373"/>
            <a:ext cx="12028815" cy="3414068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28659" y="225154"/>
            <a:ext cx="11735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Naloga. V zvezek prepiši besedilo. Dopolni manjkajoče besede. V pomoč naj ti bodo spodaj zapisane besede.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78" y="4911764"/>
            <a:ext cx="12028815" cy="656493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4695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24"/>
    </mc:Choice>
    <mc:Fallback>
      <p:transition spd="slow" advTm="14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3.3|4.1|8.2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0.9|3.3|14.1|4.2|14.9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.2|3.5|1.3|23.4|13.2|2.1|2.1|2.1|5.5|2|6|6.4|26.1|8.4|1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|5.8|31.6|6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.1|17.7|14|11.1|3.4|11.5|2.4|1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8|7|8.8|14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5.4|10.8|0.8|9|0.9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4.7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459</Words>
  <Application>Microsoft Office PowerPoint</Application>
  <PresentationFormat>Širokozaslonsko</PresentationFormat>
  <Paragraphs>56</Paragraphs>
  <Slides>11</Slides>
  <Notes>0</Notes>
  <HiddenSlides>0</HiddenSlides>
  <MMClips>11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Ignac</dc:creator>
  <cp:lastModifiedBy>Ignac</cp:lastModifiedBy>
  <cp:revision>17</cp:revision>
  <dcterms:created xsi:type="dcterms:W3CDTF">2020-04-16T09:05:34Z</dcterms:created>
  <dcterms:modified xsi:type="dcterms:W3CDTF">2020-04-16T16:18:04Z</dcterms:modified>
</cp:coreProperties>
</file>