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2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66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40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41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72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1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63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08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07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11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E014-71DF-44A1-930B-263344B497CD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8518-C0F8-4CE2-A34C-4D58A3F889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66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filma.si/sl" TargetMode="External"/><Relationship Id="rId2" Type="http://schemas.openxmlformats.org/officeDocument/2006/relationships/hyperlink" Target="https://www.youtube.com/watch?v=Mg8y6NyE1o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49680" y="2209166"/>
            <a:ext cx="9144000" cy="1655762"/>
          </a:xfrm>
        </p:spPr>
        <p:txBody>
          <a:bodyPr/>
          <a:lstStyle/>
          <a:p>
            <a:endParaRPr lang="sl-SI" sz="3600" b="1" dirty="0" smtClean="0">
              <a:solidFill>
                <a:srgbClr val="FF0000"/>
              </a:solidFill>
            </a:endParaRPr>
          </a:p>
          <a:p>
            <a:r>
              <a:rPr lang="sl-SI" sz="3600" b="1" dirty="0" smtClean="0">
                <a:solidFill>
                  <a:srgbClr val="FF0000"/>
                </a:solidFill>
              </a:rPr>
              <a:t>KULTURNI </a:t>
            </a:r>
            <a:r>
              <a:rPr lang="sl-SI" sz="3600" b="1" dirty="0">
                <a:solidFill>
                  <a:srgbClr val="FF0000"/>
                </a:solidFill>
              </a:rPr>
              <a:t>DAN – FILMSKA VZGOJA 24. 4. 2020</a:t>
            </a:r>
            <a:endParaRPr lang="sl-SI" sz="3600" dirty="0">
              <a:solidFill>
                <a:srgbClr val="FF00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82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002060"/>
                </a:solidFill>
              </a:rPr>
              <a:t>POUSTVARJANJE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0020" y="1825625"/>
            <a:ext cx="117500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Na podlagi svojih idej poskusi posneti kratek film/posnetek: </a:t>
            </a:r>
          </a:p>
          <a:p>
            <a:pPr lvl="0"/>
            <a:r>
              <a:rPr lang="sl-SI" sz="3600" dirty="0"/>
              <a:t>poskušaj posnemati hojo Potepuha v filmu, </a:t>
            </a:r>
          </a:p>
          <a:p>
            <a:r>
              <a:rPr lang="sl-SI" sz="3600" dirty="0"/>
              <a:t>različna čustva na obrazu, ko si v komunikaciji z nekom (presenečenje, zadrega, sočutje, dvom </a:t>
            </a:r>
            <a:r>
              <a:rPr lang="sl-SI" sz="3600" dirty="0" smtClean="0"/>
              <a:t>…).</a:t>
            </a:r>
          </a:p>
          <a:p>
            <a:endParaRPr lang="sl-SI" sz="3600" dirty="0"/>
          </a:p>
          <a:p>
            <a:pPr marL="0" indent="0" algn="ctr">
              <a:buNone/>
            </a:pPr>
            <a:r>
              <a:rPr lang="sl-SI" sz="3600" b="1" dirty="0" smtClean="0"/>
              <a:t>Posnetek mi lahko </a:t>
            </a:r>
            <a:r>
              <a:rPr lang="sl-SI" sz="3600" b="1" dirty="0" smtClean="0"/>
              <a:t>pošlješ.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41005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2560" y="365760"/>
            <a:ext cx="10515600" cy="1577340"/>
          </a:xfrm>
        </p:spPr>
        <p:txBody>
          <a:bodyPr>
            <a:normAutofit fontScale="90000"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sz="8000" b="1" dirty="0" smtClean="0">
                <a:solidFill>
                  <a:srgbClr val="FF0000"/>
                </a:solidFill>
              </a:rPr>
              <a:t>Lepe počitnice </a:t>
            </a:r>
            <a:r>
              <a:rPr lang="sl-SI" sz="8000" b="1" smtClean="0">
                <a:solidFill>
                  <a:srgbClr val="FF0000"/>
                </a:solidFill>
              </a:rPr>
              <a:t>ti želim!</a:t>
            </a:r>
            <a:endParaRPr lang="sl-SI" sz="7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169" y="2268582"/>
            <a:ext cx="6551024" cy="43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002060"/>
                </a:solidFill>
              </a:rPr>
              <a:t>CHARLIE CHAPLIN: CIRKUS (THE CIRCUS)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imag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4787" y="1493520"/>
            <a:ext cx="6702425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2060"/>
                </a:solidFill>
              </a:rPr>
              <a:t>Ustno odgovori: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75436"/>
            <a:ext cx="10515600" cy="5076824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sl-SI" dirty="0"/>
              <a:t>Kaj ti pove naslov?</a:t>
            </a:r>
          </a:p>
          <a:p>
            <a:pPr lvl="0">
              <a:spcAft>
                <a:spcPts val="600"/>
              </a:spcAft>
            </a:pPr>
            <a:r>
              <a:rPr lang="sl-SI" dirty="0"/>
              <a:t>Kaj misliš, za kateri filmski žanr gre? </a:t>
            </a:r>
          </a:p>
          <a:p>
            <a:pPr lvl="0">
              <a:spcAft>
                <a:spcPts val="600"/>
              </a:spcAft>
            </a:pPr>
            <a:r>
              <a:rPr lang="sl-SI" dirty="0"/>
              <a:t>Kaj je tema filma? </a:t>
            </a:r>
          </a:p>
          <a:p>
            <a:pPr lvl="0">
              <a:spcAft>
                <a:spcPts val="600"/>
              </a:spcAft>
            </a:pPr>
            <a:r>
              <a:rPr lang="sl-SI" dirty="0"/>
              <a:t>Kdo misliš, da so glavni liki? </a:t>
            </a:r>
          </a:p>
          <a:p>
            <a:pPr lvl="0">
              <a:spcAft>
                <a:spcPts val="600"/>
              </a:spcAft>
            </a:pPr>
            <a:r>
              <a:rPr lang="sl-SI" dirty="0"/>
              <a:t>Kaj se bo z njimi dogajalo oz. kaj bodo doživljali? </a:t>
            </a:r>
          </a:p>
          <a:p>
            <a:pPr lvl="0">
              <a:spcAft>
                <a:spcPts val="600"/>
              </a:spcAft>
            </a:pPr>
            <a:r>
              <a:rPr lang="sl-SI" dirty="0"/>
              <a:t>V kakšnih odnosih so?   </a:t>
            </a:r>
          </a:p>
          <a:p>
            <a:pPr lvl="0">
              <a:spcAft>
                <a:spcPts val="600"/>
              </a:spcAft>
            </a:pPr>
            <a:r>
              <a:rPr lang="sl-SI" dirty="0"/>
              <a:t>Bo zgodba vesela, napeta, žalostna, resnična ali izmišljena?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4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002060"/>
                </a:solidFill>
              </a:rPr>
              <a:t>OSNOVNI PODATKI O FILMU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74420"/>
            <a:ext cx="10515600" cy="5783580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slovenski naslov: </a:t>
            </a:r>
            <a:r>
              <a:rPr lang="sl-SI" b="1" dirty="0"/>
              <a:t>Cirkus</a:t>
            </a:r>
            <a:endParaRPr lang="sl-SI" dirty="0"/>
          </a:p>
          <a:p>
            <a:pPr lvl="0"/>
            <a:r>
              <a:rPr lang="sl-SI" dirty="0"/>
              <a:t>izvirni naslov: 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Circus</a:t>
            </a:r>
            <a:endParaRPr lang="sl-SI" dirty="0"/>
          </a:p>
          <a:p>
            <a:pPr lvl="0"/>
            <a:r>
              <a:rPr lang="sl-SI" b="1" dirty="0"/>
              <a:t>država produkcije: </a:t>
            </a:r>
            <a:r>
              <a:rPr lang="sl-SI" dirty="0"/>
              <a:t>Združene države Amerike</a:t>
            </a:r>
          </a:p>
          <a:p>
            <a:pPr lvl="0"/>
            <a:r>
              <a:rPr lang="sl-SI" b="1" dirty="0"/>
              <a:t>leto produkcije: </a:t>
            </a:r>
            <a:r>
              <a:rPr lang="sl-SI" dirty="0"/>
              <a:t>1928</a:t>
            </a:r>
            <a:endParaRPr lang="sl-SI" b="1" dirty="0"/>
          </a:p>
          <a:p>
            <a:pPr lvl="0"/>
            <a:r>
              <a:rPr lang="sl-SI" b="1" dirty="0"/>
              <a:t>tehnični podatki: </a:t>
            </a:r>
            <a:r>
              <a:rPr lang="sl-SI" dirty="0"/>
              <a:t>DCP, črno-beli igrani film, 72 minut</a:t>
            </a:r>
          </a:p>
          <a:p>
            <a:pPr lvl="0"/>
            <a:r>
              <a:rPr lang="sl-SI" b="1" dirty="0"/>
              <a:t>jezik: </a:t>
            </a:r>
            <a:r>
              <a:rPr lang="sl-SI" dirty="0"/>
              <a:t>nemi, </a:t>
            </a:r>
            <a:r>
              <a:rPr lang="sl-SI" dirty="0" err="1"/>
              <a:t>mednapisi</a:t>
            </a:r>
            <a:r>
              <a:rPr lang="sl-SI" dirty="0"/>
              <a:t> v angleščini s slovenskimi podnapisi</a:t>
            </a:r>
          </a:p>
          <a:p>
            <a:pPr lvl="0"/>
            <a:r>
              <a:rPr lang="sl-SI" b="1" dirty="0"/>
              <a:t>režija</a:t>
            </a:r>
            <a:r>
              <a:rPr lang="sl-SI" dirty="0"/>
              <a:t>, </a:t>
            </a:r>
            <a:r>
              <a:rPr lang="sl-SI" b="1" dirty="0"/>
              <a:t>scenarij, montaža, glasba: </a:t>
            </a:r>
            <a:r>
              <a:rPr lang="sl-SI" dirty="0"/>
              <a:t>Charles Chaplin</a:t>
            </a:r>
          </a:p>
          <a:p>
            <a:pPr lvl="0"/>
            <a:r>
              <a:rPr lang="sl-SI" b="1" dirty="0"/>
              <a:t>fotografija: </a:t>
            </a:r>
            <a:r>
              <a:rPr lang="sl-SI" dirty="0"/>
              <a:t>Roland </a:t>
            </a:r>
            <a:r>
              <a:rPr lang="sl-SI" dirty="0" err="1"/>
              <a:t>Totheroh</a:t>
            </a:r>
            <a:endParaRPr lang="sl-SI" dirty="0"/>
          </a:p>
          <a:p>
            <a:pPr lvl="0"/>
            <a:r>
              <a:rPr lang="sl-SI" b="1" dirty="0"/>
              <a:t>igrajo: </a:t>
            </a:r>
            <a:r>
              <a:rPr lang="sl-SI" dirty="0"/>
              <a:t>Charles Chaplin, </a:t>
            </a:r>
            <a:r>
              <a:rPr lang="sl-SI" dirty="0" err="1"/>
              <a:t>Merna</a:t>
            </a:r>
            <a:r>
              <a:rPr lang="sl-SI" dirty="0"/>
              <a:t> Kennedy, Al Ernest Garcia, Henry Bergman, Harry </a:t>
            </a:r>
            <a:r>
              <a:rPr lang="sl-SI" dirty="0" err="1"/>
              <a:t>Crocker</a:t>
            </a:r>
            <a:endParaRPr lang="sl-SI" dirty="0"/>
          </a:p>
          <a:p>
            <a:pPr lvl="0"/>
            <a:r>
              <a:rPr lang="sl-SI" b="1" dirty="0"/>
              <a:t>distribucija: </a:t>
            </a:r>
            <a:r>
              <a:rPr lang="sl-SI" dirty="0"/>
              <a:t>Slovenska </a:t>
            </a:r>
            <a:r>
              <a:rPr lang="sl-SI" dirty="0" smtClean="0"/>
              <a:t>kinoteka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62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002060"/>
                </a:solidFill>
              </a:rPr>
              <a:t>KRAJŠA VSEBINA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74420"/>
            <a:ext cx="10515600" cy="5783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Potepuh se znajde v cirkusu, kjer ga nemudoma začne preganjati policija, misleč, da </a:t>
            </a:r>
            <a:r>
              <a:rPr lang="sl-SI" sz="3600" dirty="0" smtClean="0"/>
              <a:t>je zmikavt</a:t>
            </a:r>
            <a:r>
              <a:rPr lang="sl-SI" sz="3600" dirty="0"/>
              <a:t>. Po pomoti vpade v cirkuško točko in nevede postane glavna komična atrakcija, ki polni blagajno. Upravnik cirkusa v pohlepu Potepuhu prikriva njegov uspeh in si polni žepe z reveževim zaslužkom. S tem ni konec Potepuhovih težav. Zaljubljen je v Upravnikovo hčer, vendar mora za njeno naklonjenost tekmovati s postavnim Vrvohodcem. To ga brez veščin požene v eno najbolj znamenitih akrobacij v zgodovini filma: vožnjo s kolesom z opicami na ramenih na vrtoglavi višini. </a:t>
            </a:r>
          </a:p>
          <a:p>
            <a:pPr marL="0" indent="0">
              <a:buNone/>
            </a:pP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3358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>
                <a:solidFill>
                  <a:srgbClr val="002060"/>
                </a:solidFill>
              </a:rPr>
              <a:t>OGLED </a:t>
            </a:r>
            <a:r>
              <a:rPr lang="sl-SI" b="1" dirty="0">
                <a:solidFill>
                  <a:srgbClr val="002060"/>
                </a:solidFill>
              </a:rPr>
              <a:t>FILMA: </a:t>
            </a:r>
            <a:br>
              <a:rPr lang="sl-SI" b="1" dirty="0">
                <a:solidFill>
                  <a:srgbClr val="002060"/>
                </a:solidFill>
              </a:rPr>
            </a:br>
            <a:r>
              <a:rPr lang="sl-SI" b="1" dirty="0">
                <a:solidFill>
                  <a:srgbClr val="002060"/>
                </a:solidFill>
              </a:rPr>
              <a:t>CHARLIE CHAPLIN: CIRKUS (THE CIRCUS)</a:t>
            </a:r>
            <a:br>
              <a:rPr lang="sl-SI" b="1" dirty="0">
                <a:solidFill>
                  <a:srgbClr val="002060"/>
                </a:solidFill>
              </a:rPr>
            </a:b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5097779"/>
          </a:xfrm>
        </p:spPr>
        <p:txBody>
          <a:bodyPr/>
          <a:lstStyle/>
          <a:p>
            <a:pPr marL="0" indent="0" algn="ctr">
              <a:buNone/>
            </a:pPr>
            <a:r>
              <a:rPr lang="sl-SI" sz="4000" dirty="0"/>
              <a:t>Med gledanjem filma bodi pozoren/-a na:</a:t>
            </a:r>
          </a:p>
          <a:p>
            <a:pPr lvl="0"/>
            <a:r>
              <a:rPr lang="sl-SI" sz="4000" dirty="0"/>
              <a:t>različne like v filmu,</a:t>
            </a:r>
          </a:p>
          <a:p>
            <a:pPr lvl="0"/>
            <a:r>
              <a:rPr lang="sl-SI" sz="4000" dirty="0"/>
              <a:t>sliko, </a:t>
            </a:r>
          </a:p>
          <a:p>
            <a:pPr lvl="0"/>
            <a:r>
              <a:rPr lang="sl-SI" sz="4000" dirty="0"/>
              <a:t>zvok, </a:t>
            </a:r>
          </a:p>
          <a:p>
            <a:pPr lvl="0"/>
            <a:r>
              <a:rPr lang="sl-SI" sz="4000" dirty="0"/>
              <a:t>barve, </a:t>
            </a:r>
          </a:p>
          <a:p>
            <a:pPr lvl="0"/>
            <a:r>
              <a:rPr lang="sl-SI" sz="4000" dirty="0"/>
              <a:t>svetlobo in ritem, </a:t>
            </a:r>
          </a:p>
          <a:p>
            <a:pPr lvl="0"/>
            <a:r>
              <a:rPr lang="sl-SI" sz="4000" dirty="0"/>
              <a:t>predvsem pa na svoja občutja ob gledanju filma.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79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2563495"/>
          </a:xfrm>
        </p:spPr>
        <p:txBody>
          <a:bodyPr/>
          <a:lstStyle/>
          <a:p>
            <a:pPr marL="0" indent="0" algn="ctr">
              <a:buNone/>
            </a:pPr>
            <a:r>
              <a:rPr lang="sl-SI" sz="6000" b="1" u="sng" dirty="0">
                <a:solidFill>
                  <a:srgbClr val="002060"/>
                </a:solidFill>
              </a:rPr>
              <a:t>Sprosti se, pripravi si posodo s kokicami ali kakšnim drugim priboljškom </a:t>
            </a:r>
            <a:r>
              <a:rPr lang="sl-SI" sz="6000" b="1" u="sng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r>
              <a:rPr lang="sl-SI" sz="6000" b="1" u="sng" dirty="0">
                <a:solidFill>
                  <a:srgbClr val="002060"/>
                </a:solidFill>
              </a:rPr>
              <a:t> in si oglej film.</a:t>
            </a:r>
            <a:endParaRPr lang="sl-SI" sz="6000" dirty="0">
              <a:solidFill>
                <a:srgbClr val="002060"/>
              </a:solidFill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792" y="4389120"/>
            <a:ext cx="2250208" cy="24688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9250" cy="1619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896" y="4714875"/>
            <a:ext cx="2143125" cy="2143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824" y="0"/>
            <a:ext cx="1663175" cy="18256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811" y="20637"/>
            <a:ext cx="1135293" cy="1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002060"/>
                </a:solidFill>
              </a:rPr>
              <a:t>SPLETNA POVEZAVA ZA OGLED FILMA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68425"/>
            <a:ext cx="11353800" cy="5489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600" u="sng" dirty="0">
                <a:hlinkClick r:id="rId2"/>
              </a:rPr>
              <a:t>https://</a:t>
            </a:r>
            <a:r>
              <a:rPr lang="sl-SI" sz="3600" u="sng" dirty="0" smtClean="0">
                <a:hlinkClick r:id="rId2"/>
              </a:rPr>
              <a:t>www.youtube.com/watch?v=Mg8y6NyE1oE</a:t>
            </a:r>
            <a:r>
              <a:rPr lang="sl-SI" sz="3600" u="sng" dirty="0" smtClean="0"/>
              <a:t>   </a:t>
            </a:r>
          </a:p>
          <a:p>
            <a:pPr marL="0" indent="0">
              <a:buNone/>
            </a:pPr>
            <a:endParaRPr lang="sl-SI" sz="3600" u="sng" dirty="0" smtClean="0"/>
          </a:p>
          <a:p>
            <a:pPr marL="0" indent="0">
              <a:buNone/>
            </a:pPr>
            <a:r>
              <a:rPr lang="sl-SI" sz="3600" u="sng" dirty="0" smtClean="0"/>
              <a:t>Povezava do filma s slovenskimi </a:t>
            </a:r>
          </a:p>
          <a:p>
            <a:pPr marL="0" indent="0">
              <a:buNone/>
            </a:pPr>
            <a:r>
              <a:rPr lang="sl-SI" sz="3600" u="sng" dirty="0" smtClean="0"/>
              <a:t>podnapisi, potrebna je prijava:</a:t>
            </a:r>
          </a:p>
          <a:p>
            <a:pPr marL="0" indent="0">
              <a:buNone/>
            </a:pPr>
            <a:r>
              <a:rPr lang="sl-SI" sz="3600" dirty="0">
                <a:hlinkClick r:id="rId3"/>
              </a:rPr>
              <a:t>http://www.solafilma.si/sl</a:t>
            </a:r>
            <a:endParaRPr lang="sl-SI" sz="3600" u="sng" dirty="0" smtClean="0"/>
          </a:p>
          <a:p>
            <a:pPr marL="0" indent="0">
              <a:buNone/>
            </a:pPr>
            <a:r>
              <a:rPr lang="sl-SI" sz="3600" dirty="0" smtClean="0"/>
              <a:t>Navodila za prijavo:</a:t>
            </a:r>
          </a:p>
          <a:p>
            <a:pPr marL="0" indent="0">
              <a:buNone/>
            </a:pPr>
            <a:r>
              <a:rPr lang="sl-SI" sz="2200" dirty="0" smtClean="0"/>
              <a:t>1. zgoraj desno klikni: Prijava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2. uporabniško </a:t>
            </a:r>
            <a:r>
              <a:rPr lang="sl-SI" sz="2200" dirty="0"/>
              <a:t>ime: natasamulej7@gmail.com</a:t>
            </a:r>
            <a:br>
              <a:rPr lang="sl-SI" sz="2200" dirty="0"/>
            </a:br>
            <a:r>
              <a:rPr lang="sl-SI" sz="2200" dirty="0" smtClean="0"/>
              <a:t>3. </a:t>
            </a:r>
            <a:r>
              <a:rPr lang="sl-SI" sz="2200" dirty="0"/>
              <a:t>geslo: Posledice7</a:t>
            </a:r>
            <a:br>
              <a:rPr lang="sl-SI" sz="2200" dirty="0"/>
            </a:br>
            <a:r>
              <a:rPr lang="sl-SI" sz="2200" dirty="0" smtClean="0"/>
              <a:t>4. </a:t>
            </a:r>
            <a:r>
              <a:rPr lang="sl-SI" sz="2200" dirty="0"/>
              <a:t>klikni na: Filmska baza</a:t>
            </a:r>
            <a:br>
              <a:rPr lang="sl-SI" sz="2200" dirty="0"/>
            </a:br>
            <a:r>
              <a:rPr lang="sl-SI" sz="2200" dirty="0" smtClean="0"/>
              <a:t>5. poišči </a:t>
            </a:r>
            <a:r>
              <a:rPr lang="sl-SI" sz="2200" dirty="0"/>
              <a:t>str. 3</a:t>
            </a:r>
            <a:br>
              <a:rPr lang="sl-SI" sz="2200" dirty="0"/>
            </a:br>
            <a:r>
              <a:rPr lang="sl-SI" sz="2200" dirty="0"/>
              <a:t>Na tej strani najdeš film THE </a:t>
            </a:r>
            <a:r>
              <a:rPr lang="sl-SI" sz="2200" dirty="0" smtClean="0"/>
              <a:t>CIRCUS.</a:t>
            </a:r>
            <a:endParaRPr lang="sl-SI" sz="2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847" y="2370365"/>
            <a:ext cx="1909513" cy="23845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493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9188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002060"/>
                </a:solidFill>
              </a:rPr>
              <a:t>Ustno odgovori na vprašanja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891540"/>
            <a:ext cx="10515600" cy="5966460"/>
          </a:xfrm>
        </p:spPr>
        <p:txBody>
          <a:bodyPr>
            <a:normAutofit/>
          </a:bodyPr>
          <a:lstStyle/>
          <a:p>
            <a:pPr lvl="1"/>
            <a:r>
              <a:rPr lang="sl-SI" sz="2800" dirty="0"/>
              <a:t>Kakšni so tvoji prvi vtisi po ogledu filma?</a:t>
            </a:r>
          </a:p>
          <a:p>
            <a:pPr lvl="1"/>
            <a:r>
              <a:rPr lang="sl-SI" sz="2800" dirty="0"/>
              <a:t>Katere so teme, ki se jih film dotika? </a:t>
            </a:r>
          </a:p>
          <a:p>
            <a:pPr lvl="1"/>
            <a:r>
              <a:rPr lang="sl-SI" sz="2800" dirty="0"/>
              <a:t>Kaj se v filmu zgodi, dogaja?</a:t>
            </a:r>
          </a:p>
          <a:p>
            <a:pPr lvl="1"/>
            <a:r>
              <a:rPr lang="sl-SI" sz="2800" dirty="0"/>
              <a:t>Kakšni so liki in odnosi med njimi?</a:t>
            </a:r>
          </a:p>
          <a:p>
            <a:pPr lvl="1"/>
            <a:r>
              <a:rPr lang="sl-SI" sz="2800" dirty="0"/>
              <a:t>Kateri prizori so ti najbolj ostali v spominu? Zakaj?</a:t>
            </a:r>
          </a:p>
          <a:p>
            <a:pPr lvl="1"/>
            <a:r>
              <a:rPr lang="sl-SI" sz="2800" dirty="0"/>
              <a:t>Kako si doživel/-a in razumel/-a posamezne prizore?</a:t>
            </a:r>
          </a:p>
          <a:p>
            <a:pPr lvl="1"/>
            <a:r>
              <a:rPr lang="sl-SI" sz="2800" dirty="0"/>
              <a:t>S čim je film v tebi vzbudil določena občutja in misli? </a:t>
            </a:r>
          </a:p>
          <a:p>
            <a:pPr lvl="1"/>
            <a:r>
              <a:rPr lang="sl-SI" sz="2800" dirty="0"/>
              <a:t>Kakšen je tvoj odnos do videnega?</a:t>
            </a:r>
          </a:p>
          <a:p>
            <a:pPr lvl="1"/>
            <a:r>
              <a:rPr lang="sl-SI" sz="2800" dirty="0"/>
              <a:t>Te je film ali posamezni prizori spomnili na dogodke, ki si jih že doživel/-a ali videl/-a?</a:t>
            </a:r>
          </a:p>
          <a:p>
            <a:pPr lvl="1"/>
            <a:r>
              <a:rPr lang="sl-SI" sz="2800" dirty="0"/>
              <a:t>Kako bi ali si že ravnal/-a v določenih prizorih? </a:t>
            </a:r>
          </a:p>
          <a:p>
            <a:pPr lvl="1"/>
            <a:r>
              <a:rPr lang="sl-SI" sz="2800" dirty="0"/>
              <a:t>Si videl/-a že kakšen podoben film ali film, ki obravnava isto tematiko na povsem drugačen način?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97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520</Words>
  <Application>Microsoft Office PowerPoint</Application>
  <PresentationFormat>Širokozaslonsko</PresentationFormat>
  <Paragraphs>61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Officeova tema</vt:lpstr>
      <vt:lpstr> </vt:lpstr>
      <vt:lpstr>CHARLIE CHAPLIN: CIRKUS (THE CIRCUS)</vt:lpstr>
      <vt:lpstr>Ustno odgovori:</vt:lpstr>
      <vt:lpstr>OSNOVNI PODATKI O FILMU</vt:lpstr>
      <vt:lpstr>KRAJŠA VSEBINA</vt:lpstr>
      <vt:lpstr> OGLED FILMA:  CHARLIE CHAPLIN: CIRKUS (THE CIRCUS) </vt:lpstr>
      <vt:lpstr>PowerPointova predstavitev</vt:lpstr>
      <vt:lpstr>SPLETNA POVEZAVA ZA OGLED FILMA</vt:lpstr>
      <vt:lpstr>Ustno odgovori na vprašanja</vt:lpstr>
      <vt:lpstr>POUSTVARJANJE</vt:lpstr>
      <vt:lpstr> Lepe počitnice ti želim!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anja.kucer@yahoo.com</dc:creator>
  <cp:lastModifiedBy>Horvat</cp:lastModifiedBy>
  <cp:revision>10</cp:revision>
  <dcterms:created xsi:type="dcterms:W3CDTF">2020-04-22T07:55:29Z</dcterms:created>
  <dcterms:modified xsi:type="dcterms:W3CDTF">2020-04-23T15:48:24Z</dcterms:modified>
</cp:coreProperties>
</file>