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2" r:id="rId4"/>
    <p:sldId id="267" r:id="rId5"/>
    <p:sldId id="266" r:id="rId6"/>
    <p:sldId id="265" r:id="rId7"/>
    <p:sldId id="264" r:id="rId8"/>
    <p:sldId id="263" r:id="rId9"/>
    <p:sldId id="273" r:id="rId10"/>
    <p:sldId id="270" r:id="rId11"/>
    <p:sldId id="256" r:id="rId12"/>
    <p:sldId id="259" r:id="rId13"/>
    <p:sldId id="260" r:id="rId14"/>
    <p:sldId id="261" r:id="rId15"/>
    <p:sldId id="262" r:id="rId16"/>
    <p:sldId id="274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5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0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110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2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3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6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81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91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25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21E7-FF1A-4DD5-8317-6F1CEEF06F0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5F0E5-E309-41F4-A7C9-6123C961AB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7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2224" y="801896"/>
            <a:ext cx="9278246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STORITVENE DEJAVNOSTI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IN USTANOVE</a:t>
            </a:r>
          </a:p>
        </p:txBody>
      </p:sp>
      <p:pic>
        <p:nvPicPr>
          <p:cNvPr id="5" name="Picture 2" descr="http://www.google.si/url?source=imgres&amp;ct=img&amp;q=http://abkldesigns.com/hs16.gif&amp;sa=X&amp;ei=QY5yTbbNEsabOtrWla0K&amp;ved=0CAQQ8wc4Sg&amp;usg=AFQjCNHaa9MW5l9XeF9_2bH-TfPAc9bx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96" y="3072002"/>
            <a:ext cx="55149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467544" y="332656"/>
            <a:ext cx="835292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KATERE STORITVENE DEJAVNOSTI IN USTANOVE </a:t>
            </a:r>
            <a:r>
              <a:rPr lang="sl-SI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 </a:t>
            </a:r>
            <a:r>
              <a:rPr lang="sl-SI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 </a:t>
            </a:r>
            <a:r>
              <a:rPr lang="sl-SI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TVOJEM </a:t>
            </a:r>
            <a:r>
              <a:rPr lang="sl-SI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DOMAČEM KRAJU</a:t>
            </a:r>
            <a:r>
              <a:rPr lang="sl-SI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? NAŠTEJ JIH NEKAJ …</a:t>
            </a:r>
            <a:endParaRPr lang="sl-SI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Ovalni oblaček 4"/>
          <p:cNvSpPr/>
          <p:nvPr/>
        </p:nvSpPr>
        <p:spPr>
          <a:xfrm>
            <a:off x="2771800" y="2271648"/>
            <a:ext cx="3744416" cy="2376264"/>
          </a:xfrm>
          <a:prstGeom prst="wedgeEllipseCallout">
            <a:avLst>
              <a:gd name="adj1" fmla="val 77175"/>
              <a:gd name="adj2" fmla="val 28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Šola, pošta …</a:t>
            </a:r>
          </a:p>
        </p:txBody>
      </p:sp>
      <p:pic>
        <p:nvPicPr>
          <p:cNvPr id="6" name="Picture 2" descr="http://www.google.si/url?source=imgres&amp;ct=img&amp;q=http://16syf.qataracademy.wikispaces.net/file/view/59220-Royalty-Free-RF-Clipart-Illustration-Of-A-Confused-Boy-Doing-His-Homework-Surrounded-By-Clutter.jpg/136900823/59220-Royalty-Free-RF-Clipart-Illustration-Of-A-Confused-Boy-Doing-His-Homework-Surrounded-By-Clutter.jpg&amp;sa=X&amp;ei=4JNyTammBMucOufC2MAG&amp;ved=0CAQQ8wc&amp;usg=AFQjCNFu73Th-OC9Z46a42NnpS7beFb9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73" y="2271648"/>
            <a:ext cx="2971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179512" y="5013176"/>
            <a:ext cx="49617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 katerem delu naselja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jih je največ???</a:t>
            </a:r>
            <a:endParaRPr lang="sl-SI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" y="2737294"/>
            <a:ext cx="5562600" cy="31146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915" y="3145536"/>
            <a:ext cx="4554919" cy="2706433"/>
          </a:xfrm>
          <a:prstGeom prst="rect">
            <a:avLst/>
          </a:prstGeom>
        </p:spPr>
      </p:pic>
      <p:sp>
        <p:nvSpPr>
          <p:cNvPr id="7" name="Naslov 6"/>
          <p:cNvSpPr>
            <a:spLocks noGrp="1"/>
          </p:cNvSpPr>
          <p:nvPr>
            <p:ph type="ctrTitle"/>
          </p:nvPr>
        </p:nvSpPr>
        <p:spPr>
          <a:xfrm>
            <a:off x="1743456" y="682751"/>
            <a:ext cx="9204960" cy="19006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DEJAVNOSTI V DOMAČEM KRAJU – ZGORNJA KUNGOTA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9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POSLOVNI OBJEKTI</a:t>
            </a:r>
            <a:endParaRPr lang="sl-SI" sz="5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32889"/>
            <a:ext cx="10515600" cy="301459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SPLOH SO POSLOVNI OBJEKTI?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poslovni objekt ali prostor se šteje eden ali več prostorov, ki so namenjeni za poslovno in drugo dejavnost.</a:t>
            </a:r>
          </a:p>
          <a:p>
            <a:pPr marL="0" indent="0">
              <a:buNone/>
            </a:pPr>
            <a:endParaRPr lang="sl-SI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posel – delo, zaposlitev; dejavnost za pridobivanje materialnih dobrin</a:t>
            </a:r>
            <a:endParaRPr lang="sl-SI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Ukrivljen povezovalnik 6"/>
          <p:cNvCxnSpPr/>
          <p:nvPr/>
        </p:nvCxnSpPr>
        <p:spPr>
          <a:xfrm rot="10800000" flipV="1">
            <a:off x="1901953" y="3285490"/>
            <a:ext cx="1331707" cy="7256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794" y="4631817"/>
            <a:ext cx="4007358" cy="178559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97" y="4655410"/>
            <a:ext cx="3603724" cy="1761998"/>
          </a:xfrm>
          <a:prstGeom prst="rect">
            <a:avLst/>
          </a:prstGeom>
        </p:spPr>
      </p:pic>
      <p:cxnSp>
        <p:nvCxnSpPr>
          <p:cNvPr id="14" name="Ukrivljen povezovalnik 13"/>
          <p:cNvCxnSpPr/>
          <p:nvPr/>
        </p:nvCxnSpPr>
        <p:spPr>
          <a:xfrm>
            <a:off x="3812781" y="3289999"/>
            <a:ext cx="1527315" cy="68045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NEKAJ POSLOVNIH PROSTOROV V TVOJEM DOMAČEM KRAJU…</a:t>
            </a:r>
            <a:endParaRPr lang="sl-SI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564" y="2127840"/>
            <a:ext cx="4415028" cy="17161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17" y="4281107"/>
            <a:ext cx="4300693" cy="16563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055" y="1682281"/>
            <a:ext cx="1943100" cy="16478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545" y="1724857"/>
            <a:ext cx="2593867" cy="321049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398" y="5371098"/>
            <a:ext cx="2440114" cy="132453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1746" y="3469481"/>
            <a:ext cx="2711040" cy="1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1192" cy="1042256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NEKAJ TRGOVIN V TVOJEM DOMAČEM KRAJU</a:t>
            </a:r>
            <a:r>
              <a:rPr lang="sl-SI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l-SI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l-SI" sz="3200" dirty="0" smtClean="0">
                <a:solidFill>
                  <a:srgbClr val="7030A0"/>
                </a:solidFill>
                <a:latin typeface="+mn-lt"/>
              </a:rPr>
              <a:t>- tudi trgovine spadajo med poslovne objekte</a:t>
            </a:r>
            <a:endParaRPr lang="sl-SI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90" y="4329113"/>
            <a:ext cx="3924300" cy="2162175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6144"/>
            <a:ext cx="3243793" cy="19042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589" y="4329113"/>
            <a:ext cx="3714750" cy="2286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674" y="1632855"/>
            <a:ext cx="2964520" cy="15223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589" y="1632855"/>
            <a:ext cx="2667000" cy="26384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483" y="4798612"/>
            <a:ext cx="1008273" cy="16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3955" y="386460"/>
            <a:ext cx="10515600" cy="13255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NEKAJ STANOVANJSKIH OBJEKTOV V TVOJEM DOMAČEM KRAJU…</a:t>
            </a:r>
            <a:endParaRPr lang="sl-SI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63" y="2039143"/>
            <a:ext cx="4382453" cy="34863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81368"/>
            <a:ext cx="4762500" cy="30099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008" y="1296130"/>
            <a:ext cx="4695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85018" y="260648"/>
            <a:ext cx="572304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Kje v bližini lahko: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 </a:t>
            </a:r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fotokopiraš?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 greš na </a:t>
            </a:r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avtobus?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 kupiš </a:t>
            </a:r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sadje?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 kupiš </a:t>
            </a:r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zdravila?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 greš k </a:t>
            </a:r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frizerju?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 dobiš potni </a:t>
            </a:r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list?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815" y="565448"/>
            <a:ext cx="3344609" cy="17681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343" y="2469551"/>
            <a:ext cx="2032001" cy="2088021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897305" y="4844262"/>
            <a:ext cx="487203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u="sng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NALOGA: VPRAŠANJA PREPIŠI V ZVEZEK IN ODGOVORI.</a:t>
            </a:r>
            <a:endParaRPr lang="sl-SI" sz="3200" b="1" u="sng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6498771" y="3243943"/>
            <a:ext cx="1763486" cy="14260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658112" y="1792923"/>
            <a:ext cx="9144000" cy="238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Za nemoteno delovanje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večjega kraja so potrebne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različne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STORITVENE DEJAVNOSTI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 USTANOVE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1" y="4477783"/>
            <a:ext cx="3216180" cy="20085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5" y="2641664"/>
            <a:ext cx="1830695" cy="2458743"/>
          </a:xfrm>
          <a:prstGeom prst="rect">
            <a:avLst/>
          </a:prstGeom>
        </p:spPr>
      </p:pic>
      <p:pic>
        <p:nvPicPr>
          <p:cNvPr id="7" name="Picture 2" descr="http://www.google.si/url?source=imgres&amp;ct=img&amp;q=http://www.easyvectors.com/assets/images/vectors/afbig/15a0217e049c952297d64a07a9c0e4f8-homes-clipart-clip-art.jpg&amp;sa=X&amp;ei=QI9yTc-ELomgOru1wWA&amp;ved=0CAQQ8wc4Yg&amp;usg=AFQjCNE6t6_ZiTIsd6cCkvMXyFQqvhCJ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959" y="3871036"/>
            <a:ext cx="2683320" cy="250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8818" y="1362513"/>
            <a:ext cx="11506200" cy="5204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Storitev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je dejavnost, ki jo ljudje opravijo za druge ljudi in pri tem uporabijo svoje znanja.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Storitve</a:t>
            </a:r>
            <a:r>
              <a:rPr lang="sl-SI" dirty="0" smtClean="0"/>
              <a:t> so dejavnosti, ki so naročene in jih ljudje navadno plačamo. Potrebujemo jih za vsakdanje življenje, zato jih ljudje opravljajo kot poklic.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Nekatere storitve so sestavni del našega dela in bivanja, na primer navadno trgovina, banke, druge storitve pa lahko naročimo, na primer popravilo računalnika ali avtomobila.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2259302" y="376810"/>
            <a:ext cx="7240316" cy="8402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sl-SI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KAJ SPLOH JE STORITEV?</a:t>
            </a:r>
            <a:endParaRPr lang="sl-SI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39248" y="403520"/>
            <a:ext cx="7632848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Storitvene dejavnosti so: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TRGOVINE,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BANKE,    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ŠOLE,                          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Picture 2" descr="http://www.google.si/url?source=imgres&amp;ct=img&amp;q=http://www.clipartguide.com/_named_clipart_images/0511-0810-1200-4728_Italian_Butcher_Shop_clipart_image.jpg&amp;sa=X&amp;ei=DpByTaPmG4OUOtPw1L8G&amp;ved=0CAQQ8wc&amp;usg=AFQjCNGvy9lsUaNXxBJhCjRQJti6Zn3A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906" y="289317"/>
            <a:ext cx="2773299" cy="25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google.si/url?source=imgres&amp;ct=img&amp;q=http://www.clipartoday.com/_thumbs/022/Business/banking_cash_183679_tnb.png&amp;sa=X&amp;ei=cZByTc6ABNCZOryP1L8G&amp;ved=0CAQQ8wc4MQ&amp;usg=AFQjCNH5u8rAzLQxUnMFGk2z1ZfH22m0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93" y="3178325"/>
            <a:ext cx="2162599" cy="210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google.si/url?source=imgres&amp;ct=img&amp;q=http://www.freecraftunlimited.com/clipart/school/schoolhouse.gif&amp;sa=X&amp;ei=pZByTc-5McOEOtT39L8G&amp;ved=0CAQQ8wc&amp;usg=AFQjCNHMGvalYq880w1NyRp8qAeUaKPl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3956857"/>
            <a:ext cx="2261235" cy="23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11560" y="404664"/>
            <a:ext cx="6693564" cy="59093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BOLNIŠNICE,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GLEDALIŠČA,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RAZNI </a:t>
            </a: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URADI,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KOMUNALNE </a:t>
            </a: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SLUŽBE,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Picture 6" descr="http://www.google.si/url?source=imgres&amp;ct=img&amp;q=http://www.exclusivecare.com/Portals/9/hospitaloutofareacoverage.gif&amp;sa=X&amp;ei=XpFyTf2gKsiSOt-9zL8G&amp;ved=0CAQQ8wc4Rw&amp;usg=AFQjCNHodePTZjdziaiwi-mARGYE8mN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62" y="404664"/>
            <a:ext cx="2540428" cy="25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google.si/url?source=imgres&amp;ct=img&amp;q=http://classroomclipart.com/images/gallery/Clipart/Theatre/TN_circus01.jpg&amp;sa=X&amp;ei=k5FyTcukM4qWOpKj1b8G&amp;ved=0CAQQ8wc4GQ&amp;usg=AFQjCNE3F9NeX81HM6uMNwtarVhrgU1F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3" y="3274378"/>
            <a:ext cx="2367690" cy="227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0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95537" y="332656"/>
            <a:ext cx="5478102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HOTELI,</a:t>
            </a: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KNJIŽNICE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http://www.google.si/url?source=imgres&amp;ct=img&amp;q=http://www.clipartguide.com/_named_clipart_images/0511-0809-1916-1267_Vintage_Hotel_By_the_Ocean_Clip_Art_clipart_image.jpg&amp;sa=X&amp;ei=V5VyTe-OMIyZOqnZ6L8G&amp;ved=0CAQQ8wc&amp;usg=AFQjCNFMbdLPeAtiq-IvWWBhkPizvxYG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765175"/>
            <a:ext cx="2597039" cy="27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oogle.si/url?source=imgres&amp;ct=img&amp;q=http://2.bp.blogspot.com/_aX6xTQmu-C8/SsNI29xVA-I/AAAAAAAAAF4/4agMuZwX3hg/s400/Library%2BClipart.JPG&amp;sa=X&amp;ei=MJVyTf6kEoTpOaiF5cEG&amp;ved=0CAQQ8wc&amp;usg=AFQjCNEh_ohA5KGUiR9hXP58X10iQAUa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91" y="3590344"/>
            <a:ext cx="4089717" cy="279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600" y="886232"/>
            <a:ext cx="1800200" cy="18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337752" y="931208"/>
            <a:ext cx="85689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Večji kot je kraj, več ima teh dejavnosti.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73312" y="2685534"/>
            <a:ext cx="856895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Nekatere so namenjene 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prebivalcem naselja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(npr. odvoz smeti).</a:t>
            </a:r>
          </a:p>
        </p:txBody>
      </p:sp>
      <p:pic>
        <p:nvPicPr>
          <p:cNvPr id="6" name="Picture 2" descr="http://www.google.si/url?source=imgres&amp;ct=img&amp;q=http://www.ace-clipart.com/clipart/misc_clipart/city2.gif&amp;sa=X&amp;ei=epRyTaK-C4KdOtic-b8G&amp;ved=0CAQQ8wc&amp;usg=AFQjCNEHi5wYfOgBNZpHl5P41VbxAhlm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15" y="3096768"/>
            <a:ext cx="3823203" cy="286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2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66939" y="446647"/>
            <a:ext cx="856895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Druge storitve uporabljajo </a:t>
            </a:r>
            <a:endParaRPr lang="sl-SI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sl-SI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udi</a:t>
            </a:r>
            <a:r>
              <a:rPr lang="sl-SI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l-SI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ljudje </a:t>
            </a:r>
            <a:r>
              <a:rPr lang="sl-SI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iz sosednjih in bolj oddaljenih krajev (bolnišnica, hotel, gledališče </a:t>
            </a:r>
            <a:r>
              <a:rPr lang="sl-SI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…).</a:t>
            </a:r>
            <a:endParaRPr lang="sl-SI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5" name="Picture 2" descr="http://www.google.si/url?source=imgres&amp;ct=img&amp;q=http://academic.kellogg.edu/mckayg/buad112/web/pres/people.jpg&amp;sa=X&amp;ei=WZRyTYqqGsaWOt2ThMEG&amp;ved=0CAQQ8wc4Fw&amp;usg=AFQjCNEbn5PIkmo893BQQsJ-P_9XyGNa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60" y="3679635"/>
            <a:ext cx="38877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08" y="4334292"/>
            <a:ext cx="2001964" cy="193773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333" y="446647"/>
            <a:ext cx="3123103" cy="23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7362" y="135082"/>
            <a:ext cx="11274135" cy="2286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Skoraj v vsakem kraju lahko najdemo dejavnosti, pri katerih delavci za stranke opravijo neko naročeno delo.</a:t>
            </a: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554" y="1880756"/>
            <a:ext cx="7803753" cy="4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315</Words>
  <Application>Microsoft Office PowerPoint</Application>
  <PresentationFormat>Širokozaslonsko</PresentationFormat>
  <Paragraphs>63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PowerPointova predstavitev</vt:lpstr>
      <vt:lpstr>Za nemoteno delovanje  večjega kraja so potrebne  različne  STORITVENE DEJAVNOSTI  in USTANOVE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Skoraj v vsakem kraju lahko najdemo dejavnosti, pri katerih delavci za stranke opravijo neko naročeno delo. </vt:lpstr>
      <vt:lpstr>PowerPointova predstavitev</vt:lpstr>
      <vt:lpstr>DEJAVNOSTI V DOMAČEM KRAJU – ZGORNJA KUNGOTA</vt:lpstr>
      <vt:lpstr>POSLOVNI OBJEKTI</vt:lpstr>
      <vt:lpstr>NEKAJ POSLOVNIH PROSTOROV V TVOJEM DOMAČEM KRAJU…</vt:lpstr>
      <vt:lpstr>        NEKAJ TRGOVIN V TVOJEM DOMAČEM KRAJU - tudi trgovine spadajo med poslovne objekte</vt:lpstr>
      <vt:lpstr>NEKAJ STANOVANJSKIH OBJEKTOV V TVOJEM DOMAČEM KRAJU…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Dejavnosti v domačem kraju</dc:title>
  <dc:creator>Horvat</dc:creator>
  <cp:lastModifiedBy>Ignac</cp:lastModifiedBy>
  <cp:revision>21</cp:revision>
  <dcterms:created xsi:type="dcterms:W3CDTF">2020-03-31T10:03:04Z</dcterms:created>
  <dcterms:modified xsi:type="dcterms:W3CDTF">2020-04-01T09:59:46Z</dcterms:modified>
</cp:coreProperties>
</file>