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" y="10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8FC4-9219-4BA8-B813-DEE332B3D1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ED69-FA56-4BB0-BCD4-73E044B209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25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8FC4-9219-4BA8-B813-DEE332B3D1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ED69-FA56-4BB0-BCD4-73E044B209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290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8FC4-9219-4BA8-B813-DEE332B3D1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ED69-FA56-4BB0-BCD4-73E044B209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997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8FC4-9219-4BA8-B813-DEE332B3D1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ED69-FA56-4BB0-BCD4-73E044B209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673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8FC4-9219-4BA8-B813-DEE332B3D1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ED69-FA56-4BB0-BCD4-73E044B209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85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8FC4-9219-4BA8-B813-DEE332B3D1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ED69-FA56-4BB0-BCD4-73E044B209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477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8FC4-9219-4BA8-B813-DEE332B3D1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ED69-FA56-4BB0-BCD4-73E044B209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535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8FC4-9219-4BA8-B813-DEE332B3D1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ED69-FA56-4BB0-BCD4-73E044B209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833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8FC4-9219-4BA8-B813-DEE332B3D1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ED69-FA56-4BB0-BCD4-73E044B209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87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8FC4-9219-4BA8-B813-DEE332B3D1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ED69-FA56-4BB0-BCD4-73E044B209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1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8FC4-9219-4BA8-B813-DEE332B3D1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ED69-FA56-4BB0-BCD4-73E044B209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869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8FC4-9219-4BA8-B813-DEE332B3D1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EED69-FA56-4BB0-BCD4-73E044B209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91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18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raw a Cartoon Girl | Gambar dan Man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1" y="1522425"/>
            <a:ext cx="5829588" cy="515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oj posnete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9869" y="427121"/>
            <a:ext cx="609600" cy="533400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4426527" y="244768"/>
            <a:ext cx="3117272" cy="2248923"/>
          </a:xfrm>
          <a:prstGeom prst="wedgeEllipseCallout">
            <a:avLst>
              <a:gd name="adj1" fmla="val -28499"/>
              <a:gd name="adj2" fmla="val 546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4582390" y="1186673"/>
            <a:ext cx="3179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Živijo, ime mi je Metka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1030" name="Picture 6" descr="Cartoon Town Royalty Free Cliparts, Vectors, And Stock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62" y="3139897"/>
            <a:ext cx="6170469" cy="30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D School Backpack Bag Cartoon styled Bag, PURPLE-PINK – Smart 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76" y="5181242"/>
            <a:ext cx="1674669" cy="167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9362209" y="509155"/>
            <a:ext cx="175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1. Posnetek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22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j posnete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64436" y="661554"/>
            <a:ext cx="609600" cy="609600"/>
          </a:xfrm>
          <a:prstGeom prst="rect">
            <a:avLst/>
          </a:prstGeom>
        </p:spPr>
      </p:pic>
      <p:pic>
        <p:nvPicPr>
          <p:cNvPr id="2050" name="Picture 2" descr="Cute turtle cartoon | Premium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67" y="4971410"/>
            <a:ext cx="1506968" cy="15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te Monkey Cartoon Royalty Free Cliparts, Vectors, And Stock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74" y="4426526"/>
            <a:ext cx="1758376" cy="22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mazon.com: Cute Baby Teddy Bear Cub Sitting Paws Kawaii Animal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21" y="4892979"/>
            <a:ext cx="1586226" cy="157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8412128" y="781688"/>
            <a:ext cx="236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2. posnetek</a:t>
            </a:r>
            <a:endParaRPr lang="sl-SI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4635" y="495299"/>
            <a:ext cx="3260325" cy="4092313"/>
          </a:xfrm>
          <a:prstGeom prst="rect">
            <a:avLst/>
          </a:prstGeom>
        </p:spPr>
      </p:pic>
      <p:cxnSp>
        <p:nvCxnSpPr>
          <p:cNvPr id="14" name="Raven povezovalnik 13"/>
          <p:cNvCxnSpPr/>
          <p:nvPr/>
        </p:nvCxnSpPr>
        <p:spPr>
          <a:xfrm flipH="1">
            <a:off x="3262745" y="405245"/>
            <a:ext cx="31173" cy="4021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3338079" y="445077"/>
            <a:ext cx="3082719" cy="1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>
            <a:off x="5434447" y="495299"/>
            <a:ext cx="0" cy="3931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 flipH="1">
            <a:off x="4384964" y="495299"/>
            <a:ext cx="10391" cy="3931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ovezovalnik 24"/>
          <p:cNvCxnSpPr/>
          <p:nvPr/>
        </p:nvCxnSpPr>
        <p:spPr>
          <a:xfrm>
            <a:off x="3338079" y="1271154"/>
            <a:ext cx="3064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povezovalnik 46"/>
          <p:cNvCxnSpPr/>
          <p:nvPr/>
        </p:nvCxnSpPr>
        <p:spPr>
          <a:xfrm>
            <a:off x="3272270" y="2047008"/>
            <a:ext cx="3064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jeZBesedilom 25"/>
          <p:cNvSpPr txBox="1"/>
          <p:nvPr/>
        </p:nvSpPr>
        <p:spPr>
          <a:xfrm>
            <a:off x="322118" y="661554"/>
            <a:ext cx="2701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dirty="0" smtClean="0"/>
              <a:t>Izpolni tabelo tako, da napišeš/narišeš še ostale možnosti.</a:t>
            </a:r>
            <a:endParaRPr lang="sl-SI" b="1" i="1" dirty="0"/>
          </a:p>
        </p:txBody>
      </p:sp>
    </p:spTree>
    <p:extLst>
      <p:ext uri="{BB962C8B-B14F-4D97-AF65-F5344CB8AC3E}">
        <p14:creationId xmlns:p14="http://schemas.microsoft.com/office/powerpoint/2010/main" val="37221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j posnete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11145" y="703118"/>
            <a:ext cx="609600" cy="609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645" y="703118"/>
            <a:ext cx="3875789" cy="5137357"/>
          </a:xfrm>
          <a:prstGeom prst="rect">
            <a:avLst/>
          </a:prstGeom>
        </p:spPr>
      </p:pic>
      <p:cxnSp>
        <p:nvCxnSpPr>
          <p:cNvPr id="7" name="Raven povezovalnik 6"/>
          <p:cNvCxnSpPr/>
          <p:nvPr/>
        </p:nvCxnSpPr>
        <p:spPr>
          <a:xfrm>
            <a:off x="3544645" y="703118"/>
            <a:ext cx="0" cy="4752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 flipV="1">
            <a:off x="3544645" y="2306782"/>
            <a:ext cx="380172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 flipV="1">
            <a:off x="3544645" y="5455227"/>
            <a:ext cx="387578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/>
          <p:cNvCxnSpPr/>
          <p:nvPr/>
        </p:nvCxnSpPr>
        <p:spPr>
          <a:xfrm>
            <a:off x="4749990" y="703118"/>
            <a:ext cx="63672" cy="4824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6107735" y="703118"/>
            <a:ext cx="43683" cy="4824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>
          <a:xfrm>
            <a:off x="3544645" y="703118"/>
            <a:ext cx="3875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7420434" y="703118"/>
            <a:ext cx="0" cy="4672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jeZBesedilom 28"/>
          <p:cNvSpPr txBox="1"/>
          <p:nvPr/>
        </p:nvSpPr>
        <p:spPr>
          <a:xfrm>
            <a:off x="394855" y="1018309"/>
            <a:ext cx="2608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dirty="0" smtClean="0"/>
              <a:t>Izpolni tabelo tako, da napišeš/narišeš še ostale možnosti.</a:t>
            </a:r>
            <a:endParaRPr lang="sl-SI" b="1" i="1" dirty="0"/>
          </a:p>
        </p:txBody>
      </p:sp>
      <p:sp>
        <p:nvSpPr>
          <p:cNvPr id="30" name="PoljeZBesedilom 29"/>
          <p:cNvSpPr txBox="1"/>
          <p:nvPr/>
        </p:nvSpPr>
        <p:spPr>
          <a:xfrm>
            <a:off x="7962106" y="943386"/>
            <a:ext cx="164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3. posnetek</a:t>
            </a:r>
            <a:endParaRPr lang="sl-SI" dirty="0"/>
          </a:p>
        </p:txBody>
      </p:sp>
      <p:pic>
        <p:nvPicPr>
          <p:cNvPr id="32" name="Slika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2106" y="5375564"/>
            <a:ext cx="1736468" cy="1873135"/>
          </a:xfrm>
          <a:prstGeom prst="rect">
            <a:avLst/>
          </a:prstGeom>
        </p:spPr>
      </p:pic>
      <p:pic>
        <p:nvPicPr>
          <p:cNvPr id="3076" name="Picture 4" descr="Apple juice Apple cider, Cartoon apple juice, cartoon Character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23" y="5197599"/>
            <a:ext cx="1880840" cy="153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toon Illustration Of A Ham Isolated On White Royalty Free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34" y="5505276"/>
            <a:ext cx="1222147" cy="12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4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j posnete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09909" y="796636"/>
            <a:ext cx="609600" cy="6096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676409" y="904009"/>
            <a:ext cx="164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4. posnetek</a:t>
            </a:r>
            <a:endParaRPr lang="sl-SI" dirty="0"/>
          </a:p>
        </p:txBody>
      </p:sp>
      <p:pic>
        <p:nvPicPr>
          <p:cNvPr id="4104" name="Picture 8" descr="Free Cartoon Paint Splatter, Download Free Clip Art, Free Clip Art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784" y="4312226"/>
            <a:ext cx="2080068" cy="197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lot, cartoon, colorful, drop, ink, paint, splash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49" y="4312226"/>
            <a:ext cx="2691534" cy="269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6291" y="4590111"/>
            <a:ext cx="2053958" cy="1742497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363682" y="1018309"/>
            <a:ext cx="2265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smtClean="0"/>
              <a:t>Izpolni tabelo tako, da napišeš/narišeš še ostale možnosti.</a:t>
            </a:r>
            <a:endParaRPr lang="sl-SI" b="1" i="1" dirty="0"/>
          </a:p>
        </p:txBody>
      </p:sp>
      <p:cxnSp>
        <p:nvCxnSpPr>
          <p:cNvPr id="10" name="Raven povezovalnik 9"/>
          <p:cNvCxnSpPr/>
          <p:nvPr/>
        </p:nvCxnSpPr>
        <p:spPr>
          <a:xfrm>
            <a:off x="3948545" y="685800"/>
            <a:ext cx="31173" cy="3792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4895849" y="715736"/>
            <a:ext cx="31173" cy="3792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>
            <a:off x="3960646" y="1351806"/>
            <a:ext cx="2789981" cy="54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3979718" y="685800"/>
            <a:ext cx="2911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>
            <a:off x="6750627" y="685800"/>
            <a:ext cx="31173" cy="3792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/>
          <p:cNvCxnSpPr/>
          <p:nvPr/>
        </p:nvCxnSpPr>
        <p:spPr>
          <a:xfrm>
            <a:off x="6026582" y="715736"/>
            <a:ext cx="31173" cy="3792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Slika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8043" y="758491"/>
            <a:ext cx="648970" cy="550561"/>
          </a:xfrm>
          <a:prstGeom prst="rect">
            <a:avLst/>
          </a:prstGeom>
        </p:spPr>
      </p:pic>
      <p:pic>
        <p:nvPicPr>
          <p:cNvPr id="26" name="Picture 10" descr="Blot, cartoon, colorful, drop, ink, paint, splash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47" y="574170"/>
            <a:ext cx="888277" cy="88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Free Cartoon Paint Splatter, Download Free Clip Art, Free Clip Art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25" y="728555"/>
            <a:ext cx="710133" cy="6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Raven povezovalnik 27"/>
          <p:cNvCxnSpPr/>
          <p:nvPr/>
        </p:nvCxnSpPr>
        <p:spPr>
          <a:xfrm>
            <a:off x="3960646" y="4402084"/>
            <a:ext cx="2930547" cy="76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6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j posnete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11246" y="651163"/>
            <a:ext cx="609600" cy="6096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9012382" y="771297"/>
            <a:ext cx="259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5. posnetek</a:t>
            </a:r>
            <a:endParaRPr lang="sl-SI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639" y="525295"/>
            <a:ext cx="6121017" cy="5703499"/>
          </a:xfrm>
          <a:prstGeom prst="rect">
            <a:avLst/>
          </a:prstGeom>
        </p:spPr>
      </p:pic>
      <p:cxnSp>
        <p:nvCxnSpPr>
          <p:cNvPr id="15" name="Raven povezovalnik 14"/>
          <p:cNvCxnSpPr/>
          <p:nvPr/>
        </p:nvCxnSpPr>
        <p:spPr>
          <a:xfrm>
            <a:off x="4104410" y="883227"/>
            <a:ext cx="20781" cy="5153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 flipV="1">
            <a:off x="3221182" y="6037117"/>
            <a:ext cx="311150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>
            <a:off x="6322295" y="883226"/>
            <a:ext cx="20781" cy="5153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ow to Draw a Cartoon Girl | Gambar dan Man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930" y="3108076"/>
            <a:ext cx="3662163" cy="324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ni oblaček 22"/>
          <p:cNvSpPr/>
          <p:nvPr/>
        </p:nvSpPr>
        <p:spPr>
          <a:xfrm>
            <a:off x="9757064" y="2150918"/>
            <a:ext cx="2286000" cy="1444337"/>
          </a:xfrm>
          <a:prstGeom prst="wedgeEllipseCallout">
            <a:avLst>
              <a:gd name="adj1" fmla="val -38329"/>
              <a:gd name="adj2" fmla="val 51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oljeZBesedilom 23"/>
          <p:cNvSpPr txBox="1"/>
          <p:nvPr/>
        </p:nvSpPr>
        <p:spPr>
          <a:xfrm>
            <a:off x="10076491" y="2642253"/>
            <a:ext cx="196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Saj zmoreš!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4153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682336" y="509155"/>
            <a:ext cx="631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KAJA RAZVRŠČA </a:t>
            </a:r>
            <a:r>
              <a:rPr lang="sl-SI" b="1" dirty="0"/>
              <a:t>ŠOPKE CVETJA V VAZE.</a:t>
            </a:r>
            <a:endParaRPr lang="sl-SI" dirty="0"/>
          </a:p>
          <a:p>
            <a:r>
              <a:rPr lang="sl-SI" b="1" dirty="0"/>
              <a:t>NA KOLIKO RAZLIČNIH NAČINOV LAHKO TO NAREDI?</a:t>
            </a:r>
            <a:endParaRPr lang="sl-SI" dirty="0"/>
          </a:p>
          <a:p>
            <a:r>
              <a:rPr lang="sl-SI" b="1" dirty="0"/>
              <a:t>PRIKAŽI S PUŠČICAMI</a:t>
            </a:r>
            <a:endParaRPr lang="sl-SI" dirty="0"/>
          </a:p>
        </p:txBody>
      </p:sp>
      <p:pic>
        <p:nvPicPr>
          <p:cNvPr id="6" name="grafika7"/>
          <p:cNvPicPr/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3346132" y="1446685"/>
            <a:ext cx="1392123" cy="1452765"/>
          </a:xfrm>
          <a:prstGeom prst="rect">
            <a:avLst/>
          </a:prstGeom>
        </p:spPr>
      </p:pic>
      <p:pic>
        <p:nvPicPr>
          <p:cNvPr id="7" name="grafika9"/>
          <p:cNvPicPr/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346132" y="3262244"/>
            <a:ext cx="1464974" cy="1369291"/>
          </a:xfrm>
          <a:prstGeom prst="rect">
            <a:avLst/>
          </a:prstGeom>
        </p:spPr>
      </p:pic>
      <p:pic>
        <p:nvPicPr>
          <p:cNvPr id="8" name="grafika8"/>
          <p:cNvPicPr/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3366914" y="4994329"/>
            <a:ext cx="1484804" cy="1679169"/>
          </a:xfrm>
          <a:prstGeom prst="rect">
            <a:avLst/>
          </a:prstGeom>
        </p:spPr>
      </p:pic>
      <p:pic>
        <p:nvPicPr>
          <p:cNvPr id="9" name="grafika10"/>
          <p:cNvPicPr/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8410863" y="1152393"/>
            <a:ext cx="1387764" cy="1747057"/>
          </a:xfrm>
          <a:prstGeom prst="rect">
            <a:avLst/>
          </a:prstGeom>
        </p:spPr>
      </p:pic>
      <p:pic>
        <p:nvPicPr>
          <p:cNvPr id="10" name="grafika12"/>
          <p:cNvPicPr/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8071946" y="2974819"/>
            <a:ext cx="1726681" cy="1944139"/>
          </a:xfrm>
          <a:prstGeom prst="rect">
            <a:avLst/>
          </a:prstGeom>
        </p:spPr>
      </p:pic>
      <p:pic>
        <p:nvPicPr>
          <p:cNvPr id="11" name="grafika11"/>
          <p:cNvPicPr/>
          <p:nvPr/>
        </p:nvPicPr>
        <p:blipFill>
          <a:blip r:embed="rId7">
            <a:lum bright="-50000"/>
            <a:alphaModFix/>
          </a:blip>
          <a:srcRect/>
          <a:stretch>
            <a:fillRect/>
          </a:stretch>
        </p:blipFill>
        <p:spPr>
          <a:xfrm>
            <a:off x="8398422" y="5140610"/>
            <a:ext cx="1400205" cy="1532888"/>
          </a:xfrm>
          <a:prstGeom prst="rect">
            <a:avLst/>
          </a:prstGeom>
        </p:spPr>
      </p:pic>
      <p:sp>
        <p:nvSpPr>
          <p:cNvPr id="12" name="Prostoročno 11"/>
          <p:cNvSpPr/>
          <p:nvPr/>
        </p:nvSpPr>
        <p:spPr>
          <a:xfrm>
            <a:off x="5716154" y="2025921"/>
            <a:ext cx="1549400" cy="127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prstDash val="solid"/>
          </a:ln>
        </p:spPr>
        <p:txBody>
          <a:bodyPr vert="horz" lIns="0" tIns="0" rIns="0" bIns="0" anchor="ctr" anchorCtr="0" compatLnSpc="0">
            <a:noAutofit/>
          </a:bodyPr>
          <a:lstStyle/>
          <a:p>
            <a:pPr>
              <a:spcAft>
                <a:spcPts val="0"/>
              </a:spcAft>
            </a:pPr>
            <a:r>
              <a:rPr lang="sl-SI" sz="12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18462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73</Words>
  <Application>Microsoft Office PowerPoint</Application>
  <PresentationFormat>Širokozaslonsko</PresentationFormat>
  <Paragraphs>14</Paragraphs>
  <Slides>6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3" baseType="lpstr">
      <vt:lpstr>SimSun</vt:lpstr>
      <vt:lpstr>Arial</vt:lpstr>
      <vt:lpstr>Calibri</vt:lpstr>
      <vt:lpstr>Calibri Light</vt:lpstr>
      <vt:lpstr>Mangal</vt:lpstr>
      <vt:lpstr>Times New Roman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Jolanda</cp:lastModifiedBy>
  <cp:revision>5</cp:revision>
  <dcterms:created xsi:type="dcterms:W3CDTF">2020-04-21T13:08:16Z</dcterms:created>
  <dcterms:modified xsi:type="dcterms:W3CDTF">2020-04-21T14:41:48Z</dcterms:modified>
</cp:coreProperties>
</file>