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67" r:id="rId6"/>
    <p:sldId id="265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99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E5B8-C857-41C6-99A5-8D05882FCEC8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9833" y="332656"/>
            <a:ext cx="7772400" cy="1827634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KDO BO PREVZEL OBLAST – KRONA ALI ZVEZDA</a:t>
            </a:r>
            <a:endParaRPr lang="sl-SI" b="1" dirty="0">
              <a:solidFill>
                <a:srgbClr val="C00000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64942" y="2140681"/>
            <a:ext cx="3186978" cy="4340597"/>
            <a:chOff x="685800" y="742951"/>
            <a:chExt cx="3654152" cy="5730502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927" y="742951"/>
              <a:ext cx="3257550" cy="5715000"/>
            </a:xfrm>
            <a:prstGeom prst="rect">
              <a:avLst/>
            </a:prstGeom>
          </p:spPr>
        </p:pic>
        <p:sp>
          <p:nvSpPr>
            <p:cNvPr id="6" name="Pravokotnik 5"/>
            <p:cNvSpPr/>
            <p:nvPr/>
          </p:nvSpPr>
          <p:spPr>
            <a:xfrm>
              <a:off x="685800" y="6134899"/>
              <a:ext cx="36541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sz="800" dirty="0"/>
                <a:t>http://</a:t>
              </a:r>
              <a:r>
                <a:rPr lang="sl-SI" sz="800" dirty="0" smtClean="0"/>
                <a:t>upload.wikimedia.org/wikipedia/commons/7/7a/Petar_II_Kara%C4%91or%C4%91evi%C4%87.jpg</a:t>
              </a:r>
              <a:endParaRPr lang="sl-SI" sz="800" dirty="0"/>
            </a:p>
          </p:txBody>
        </p:sp>
      </p:grp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40681"/>
            <a:ext cx="3392087" cy="430924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1. Kakšen je bil politični položaj ob koncu vojne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315" y="1052736"/>
            <a:ext cx="4648194" cy="26533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5248" y="2153999"/>
            <a:ext cx="3747420" cy="93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5135248" y="975472"/>
            <a:ext cx="3467681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Kaj se je zgodilo z vrnjenimi domobranci in drugimi sodelavci okupatorjev?</a:t>
            </a:r>
            <a:endParaRPr lang="sl-SI" dirty="0"/>
          </a:p>
        </p:txBody>
      </p:sp>
      <p:sp>
        <p:nvSpPr>
          <p:cNvPr id="6" name="Zaobljeni pravokotnik 5"/>
          <p:cNvSpPr/>
          <p:nvPr/>
        </p:nvSpPr>
        <p:spPr>
          <a:xfrm>
            <a:off x="207315" y="3891029"/>
            <a:ext cx="4508700" cy="7621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Marca 1945 je v Beogradu začela delovati </a:t>
            </a:r>
            <a:r>
              <a:rPr lang="sl-SI" b="1" dirty="0" smtClean="0">
                <a:solidFill>
                  <a:srgbClr val="C00000"/>
                </a:solidFill>
              </a:rPr>
              <a:t>enotna vlada </a:t>
            </a:r>
            <a:r>
              <a:rPr lang="sl-SI" b="1" dirty="0" smtClean="0"/>
              <a:t>povojne Jugoslavije. </a:t>
            </a:r>
            <a:endParaRPr lang="sl-SI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171310" y="4838032"/>
            <a:ext cx="4544705" cy="7018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 državni ureditvi in vrnitvi kralja naj bi </a:t>
            </a:r>
            <a:r>
              <a:rPr lang="sl-SI" b="1" dirty="0" smtClean="0">
                <a:solidFill>
                  <a:srgbClr val="C00000"/>
                </a:solidFill>
              </a:rPr>
              <a:t>ljudstvo odločalo </a:t>
            </a:r>
            <a:r>
              <a:rPr lang="sl-SI" b="1" dirty="0" smtClean="0"/>
              <a:t>po koncu vojne.</a:t>
            </a:r>
            <a:endParaRPr lang="sl-SI" b="1" dirty="0"/>
          </a:p>
        </p:txBody>
      </p:sp>
      <p:sp>
        <p:nvSpPr>
          <p:cNvPr id="18" name="Zaobljeni pravokotnik 17"/>
          <p:cNvSpPr/>
          <p:nvPr/>
        </p:nvSpPr>
        <p:spPr>
          <a:xfrm>
            <a:off x="120786" y="5698326"/>
            <a:ext cx="4595229" cy="9876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Komunisti so že pred tem s sprejetjem številnih zakonov omogočili prevlado </a:t>
            </a:r>
          </a:p>
          <a:p>
            <a:pPr algn="ctr"/>
            <a:r>
              <a:rPr lang="sl-SI" b="1" dirty="0" smtClean="0">
                <a:solidFill>
                  <a:srgbClr val="C00000"/>
                </a:solidFill>
              </a:rPr>
              <a:t>komunistične partije.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2404" y="3305314"/>
            <a:ext cx="2473367" cy="25178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Zaobljeni pravokotnik 19"/>
          <p:cNvSpPr/>
          <p:nvPr/>
        </p:nvSpPr>
        <p:spPr>
          <a:xfrm>
            <a:off x="5135248" y="5970805"/>
            <a:ext cx="3829240" cy="7042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Kdaj so bile dovoljene prve slovesnosti v spomin po vojni pobitim?</a:t>
            </a:r>
            <a:endParaRPr lang="sl-SI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2. Kakšne so bile prve povojne volitve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842547" cy="41477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390" y="2133286"/>
            <a:ext cx="3042980" cy="25476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0008" y="2157426"/>
            <a:ext cx="1959660" cy="158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9011" y="4941882"/>
            <a:ext cx="4366261" cy="110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Zaobljeni pravokotnik 18"/>
          <p:cNvSpPr/>
          <p:nvPr/>
        </p:nvSpPr>
        <p:spPr>
          <a:xfrm>
            <a:off x="270206" y="1045133"/>
            <a:ext cx="2683874" cy="8272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Novembra 1945</a:t>
            </a:r>
            <a:r>
              <a:rPr lang="sl-SI" sz="2000" b="1" dirty="0" smtClean="0"/>
              <a:t> – prve povojne volitve.</a:t>
            </a:r>
            <a:endParaRPr lang="sl-SI" sz="2000" b="1" dirty="0"/>
          </a:p>
        </p:txBody>
      </p:sp>
      <p:sp>
        <p:nvSpPr>
          <p:cNvPr id="20" name="Zaobljeni pravokotnik 19"/>
          <p:cNvSpPr/>
          <p:nvPr/>
        </p:nvSpPr>
        <p:spPr>
          <a:xfrm>
            <a:off x="3098096" y="1052736"/>
            <a:ext cx="2842056" cy="8196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Zakaj sta bili na voljo dve skrinjici?</a:t>
            </a:r>
            <a:endParaRPr lang="sl-SI" dirty="0"/>
          </a:p>
        </p:txBody>
      </p:sp>
      <p:sp>
        <p:nvSpPr>
          <p:cNvPr id="21" name="Zaobljeni pravokotnik 20"/>
          <p:cNvSpPr/>
          <p:nvPr/>
        </p:nvSpPr>
        <p:spPr>
          <a:xfrm>
            <a:off x="6084168" y="1102147"/>
            <a:ext cx="2808312" cy="770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Zakaj so volitve potekale z gumijastimi kroglicami?</a:t>
            </a:r>
            <a:endParaRPr lang="sl-SI" dirty="0"/>
          </a:p>
        </p:txBody>
      </p:sp>
      <p:sp>
        <p:nvSpPr>
          <p:cNvPr id="22" name="Zaobljeni pravokotnik 21"/>
          <p:cNvSpPr/>
          <p:nvPr/>
        </p:nvSpPr>
        <p:spPr>
          <a:xfrm>
            <a:off x="179512" y="6381328"/>
            <a:ext cx="2918584" cy="3353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Kdo je prvič volil?</a:t>
            </a:r>
            <a:endParaRPr lang="sl-SI" dirty="0"/>
          </a:p>
        </p:txBody>
      </p:sp>
      <p:sp>
        <p:nvSpPr>
          <p:cNvPr id="23" name="Zaobljeni pravokotnik 22"/>
          <p:cNvSpPr/>
          <p:nvPr/>
        </p:nvSpPr>
        <p:spPr>
          <a:xfrm>
            <a:off x="6465702" y="3976211"/>
            <a:ext cx="2448272" cy="7047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O čem govori pesem Frana Milčinskega?</a:t>
            </a:r>
            <a:endParaRPr lang="sl-SI" dirty="0"/>
          </a:p>
        </p:txBody>
      </p:sp>
      <p:sp>
        <p:nvSpPr>
          <p:cNvPr id="24" name="Zaobljeni pravokotnik 23"/>
          <p:cNvSpPr/>
          <p:nvPr/>
        </p:nvSpPr>
        <p:spPr>
          <a:xfrm>
            <a:off x="4057197" y="6208642"/>
            <a:ext cx="3765910" cy="4389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Kdo na volitvah ni smel sodelovati?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6329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186270" y="404664"/>
            <a:ext cx="2412501" cy="12105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Ali so bile volitve resnično demokratične?</a:t>
            </a:r>
            <a:endParaRPr lang="sl-SI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5399" y="144536"/>
            <a:ext cx="6222781" cy="233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Zaobljeni pravokotnik 3"/>
          <p:cNvSpPr/>
          <p:nvPr/>
        </p:nvSpPr>
        <p:spPr>
          <a:xfrm>
            <a:off x="203386" y="2761962"/>
            <a:ext cx="20882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Kdo je zmagal na volitvah?</a:t>
            </a: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7788" y="2741000"/>
            <a:ext cx="6222781" cy="928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Zaobljeni pravokotnik 5"/>
          <p:cNvSpPr/>
          <p:nvPr/>
        </p:nvSpPr>
        <p:spPr>
          <a:xfrm>
            <a:off x="156269" y="4009518"/>
            <a:ext cx="3191595" cy="10036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Kakšno državo je razglasila novoizvoljena skupščina v Beogradu?</a:t>
            </a:r>
            <a:endParaRPr lang="sl-SI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19443"/>
            <a:ext cx="3884941" cy="137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Zaobljeni pravokotnik 7"/>
          <p:cNvSpPr/>
          <p:nvPr/>
        </p:nvSpPr>
        <p:spPr>
          <a:xfrm>
            <a:off x="160445" y="5527704"/>
            <a:ext cx="3043403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Kdaj je bila sprejeta prva jugoslovanska ustava in kdaj prva slovenska?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3851920" y="5589240"/>
            <a:ext cx="4464496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FLRJ – ustava 1946,</a:t>
            </a:r>
          </a:p>
          <a:p>
            <a:pPr algn="ctr"/>
            <a:r>
              <a:rPr lang="sl-SI" b="1" dirty="0" smtClean="0"/>
              <a:t>Ljudska republika Slovenija – ustava 1947.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9167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3. Kako je partija obračunala z nasprotniki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53" y="937959"/>
            <a:ext cx="4125601" cy="394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492" y="5791734"/>
            <a:ext cx="4263121" cy="73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Pravokotnik 16"/>
          <p:cNvSpPr/>
          <p:nvPr/>
        </p:nvSpPr>
        <p:spPr>
          <a:xfrm>
            <a:off x="755576" y="5025465"/>
            <a:ext cx="307361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Kaj poslušajo ljudje?</a:t>
            </a:r>
            <a:endParaRPr lang="sl-SI" dirty="0"/>
          </a:p>
        </p:txBody>
      </p:sp>
      <p:sp>
        <p:nvSpPr>
          <p:cNvPr id="18" name="Zaobljeni pravokotnik 17"/>
          <p:cNvSpPr/>
          <p:nvPr/>
        </p:nvSpPr>
        <p:spPr>
          <a:xfrm>
            <a:off x="4788024" y="912071"/>
            <a:ext cx="393478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Povojni čas so zaznamovali številni politični sodni procesi. </a:t>
            </a:r>
          </a:p>
        </p:txBody>
      </p:sp>
      <p:sp>
        <p:nvSpPr>
          <p:cNvPr id="19" name="Zaobljeni pravokotnik 18"/>
          <p:cNvSpPr/>
          <p:nvPr/>
        </p:nvSpPr>
        <p:spPr>
          <a:xfrm>
            <a:off x="4788024" y="3040014"/>
            <a:ext cx="3934780" cy="6523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Sodstvo je bilo podrejeno političnim odločitvam.</a:t>
            </a:r>
            <a:endParaRPr lang="sl-SI" b="1" dirty="0"/>
          </a:p>
        </p:txBody>
      </p:sp>
      <p:sp>
        <p:nvSpPr>
          <p:cNvPr id="20" name="Zaobljeni pravokotnik 19"/>
          <p:cNvSpPr/>
          <p:nvPr/>
        </p:nvSpPr>
        <p:spPr>
          <a:xfrm>
            <a:off x="4788024" y="3820323"/>
            <a:ext cx="393478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DAHAVSKI PROCESI (1948 – 1949)</a:t>
            </a:r>
            <a:endParaRPr lang="sl-SI" b="1" dirty="0"/>
          </a:p>
        </p:txBody>
      </p:sp>
      <p:sp>
        <p:nvSpPr>
          <p:cNvPr id="21" name="Zaobljeni pravokotnik 20"/>
          <p:cNvSpPr/>
          <p:nvPr/>
        </p:nvSpPr>
        <p:spPr>
          <a:xfrm>
            <a:off x="4788024" y="4885358"/>
            <a:ext cx="2186413" cy="5598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Primer </a:t>
            </a:r>
            <a:r>
              <a:rPr lang="sl-SI" smtClean="0"/>
              <a:t>Angele Vode</a:t>
            </a:r>
            <a:endParaRPr lang="sl-SI" dirty="0"/>
          </a:p>
        </p:txBody>
      </p:sp>
      <p:sp>
        <p:nvSpPr>
          <p:cNvPr id="22" name="Zaobljeni pravokotnik 21"/>
          <p:cNvSpPr/>
          <p:nvPr/>
        </p:nvSpPr>
        <p:spPr>
          <a:xfrm>
            <a:off x="4788024" y="1938476"/>
            <a:ext cx="3934780" cy="855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Z njimi je komunistična oblast obračunala s svojimi nasprotniki.</a:t>
            </a:r>
          </a:p>
          <a:p>
            <a:pPr algn="ctr"/>
            <a:endParaRPr lang="sl-SI" b="1" dirty="0"/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3606" y="4668364"/>
            <a:ext cx="1633650" cy="20986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94341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5937" y="0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55937" y="692696"/>
            <a:ext cx="8229600" cy="53515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Katera stranka je po vojni prevzela oblast v Sloveniji?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Zakaj prve povojne volitve niso bile demokratične?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Kako je komunistična partija obračunala z nasprotniki?</a:t>
            </a:r>
          </a:p>
          <a:p>
            <a:pPr marL="514350" indent="-514350">
              <a:buFont typeface="+mj-lt"/>
              <a:buAutoNum type="arabicPeriod"/>
            </a:pPr>
            <a:endParaRPr lang="sl-SI" sz="2800" b="1" dirty="0" smtClean="0"/>
          </a:p>
          <a:p>
            <a:pPr marL="0" indent="0">
              <a:buNone/>
            </a:pPr>
            <a:r>
              <a:rPr lang="sl-SI" sz="2800" b="1" dirty="0" smtClean="0">
                <a:solidFill>
                  <a:srgbClr val="C00000"/>
                </a:solidFill>
              </a:rPr>
              <a:t>PREMISLI: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>
                <a:solidFill>
                  <a:srgbClr val="C00000"/>
                </a:solidFill>
              </a:rPr>
              <a:t>Kako se je pokazala totalitarnost komunističnega sistema v Jugoslaviji in Sloveniji?</a:t>
            </a:r>
            <a:endParaRPr lang="sl-SI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270</Words>
  <Application>Microsoft Office PowerPoint</Application>
  <PresentationFormat>Diaprojekcija na zaslonu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Officeova tema</vt:lpstr>
      <vt:lpstr>KDO BO PREVZEL OBLAST – KRONA ALI ZVEZDA</vt:lpstr>
      <vt:lpstr>1. Kakšen je bil politični položaj ob koncu vojne</vt:lpstr>
      <vt:lpstr>2. Kakšne so bile prve povojne volitve</vt:lpstr>
      <vt:lpstr>PowerPointova predstavitev</vt:lpstr>
      <vt:lpstr>3. Kako je partija obračunala z nasprotniki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Tomi</cp:lastModifiedBy>
  <cp:revision>41</cp:revision>
  <dcterms:created xsi:type="dcterms:W3CDTF">2013-10-06T13:06:43Z</dcterms:created>
  <dcterms:modified xsi:type="dcterms:W3CDTF">2020-05-07T10:12:06Z</dcterms:modified>
</cp:coreProperties>
</file>