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8" r:id="rId5"/>
    <p:sldId id="266" r:id="rId6"/>
    <p:sldId id="267" r:id="rId7"/>
    <p:sldId id="265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C40-B948-4CA3-9021-39C69E90ADCD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0AE0-0758-42E9-B384-9015E71980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714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C40-B948-4CA3-9021-39C69E90ADCD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0AE0-0758-42E9-B384-9015E71980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681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C40-B948-4CA3-9021-39C69E90ADCD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0AE0-0758-42E9-B384-9015E71980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25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C40-B948-4CA3-9021-39C69E90ADCD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0AE0-0758-42E9-B384-9015E71980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852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C40-B948-4CA3-9021-39C69E90ADCD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0AE0-0758-42E9-B384-9015E71980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849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C40-B948-4CA3-9021-39C69E90ADCD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0AE0-0758-42E9-B384-9015E71980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5795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C40-B948-4CA3-9021-39C69E90ADCD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0AE0-0758-42E9-B384-9015E71980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576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C40-B948-4CA3-9021-39C69E90ADCD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0AE0-0758-42E9-B384-9015E71980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2959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C40-B948-4CA3-9021-39C69E90ADCD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0AE0-0758-42E9-B384-9015E71980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426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C40-B948-4CA3-9021-39C69E90ADCD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0AE0-0758-42E9-B384-9015E71980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7408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65C40-B948-4CA3-9021-39C69E90ADCD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D0AE0-0758-42E9-B384-9015E71980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531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65C40-B948-4CA3-9021-39C69E90ADCD}" type="datetimeFigureOut">
              <a:rPr lang="sl-SI" smtClean="0"/>
              <a:t>15.4.2020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D0AE0-0758-42E9-B384-9015E719800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444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sl-SI" b="1" dirty="0" smtClean="0">
                <a:solidFill>
                  <a:srgbClr val="7030A0"/>
                </a:solidFill>
              </a:rPr>
              <a:t>AVSTRALIJA in OCEANIJA</a:t>
            </a:r>
            <a:endParaRPr lang="sl-SI" b="1" dirty="0">
              <a:solidFill>
                <a:srgbClr val="7030A0"/>
              </a:solidFill>
            </a:endParaRPr>
          </a:p>
        </p:txBody>
      </p:sp>
      <p:sp>
        <p:nvSpPr>
          <p:cNvPr id="5" name="Podnaslov 2"/>
          <p:cNvSpPr>
            <a:spLocks noGrp="1"/>
          </p:cNvSpPr>
          <p:nvPr>
            <p:ph type="subTitle" idx="1"/>
          </p:nvPr>
        </p:nvSpPr>
        <p:spPr>
          <a:xfrm>
            <a:off x="1547664" y="1484784"/>
            <a:ext cx="6400800" cy="1752600"/>
          </a:xfrm>
        </p:spPr>
        <p:txBody>
          <a:bodyPr rtlCol="0">
            <a:normAutofit fontScale="925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schemeClr val="tx1"/>
                </a:solidFill>
              </a:rPr>
              <a:t>Avstralija – najmanjša celina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dirty="0" smtClean="0">
                <a:solidFill>
                  <a:schemeClr val="tx1"/>
                </a:solidFill>
              </a:rPr>
              <a:t>Ime izhaja iz “</a:t>
            </a:r>
            <a:r>
              <a:rPr lang="sl-SI" dirty="0" err="1" smtClean="0">
                <a:solidFill>
                  <a:schemeClr val="tx1"/>
                </a:solidFill>
              </a:rPr>
              <a:t>Terra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Australis</a:t>
            </a:r>
            <a:r>
              <a:rPr lang="sl-SI" dirty="0" smtClean="0">
                <a:solidFill>
                  <a:schemeClr val="tx1"/>
                </a:solidFill>
              </a:rPr>
              <a:t> </a:t>
            </a:r>
            <a:r>
              <a:rPr lang="sl-SI" dirty="0" err="1" smtClean="0">
                <a:solidFill>
                  <a:schemeClr val="tx1"/>
                </a:solidFill>
              </a:rPr>
              <a:t>incognita</a:t>
            </a:r>
            <a:r>
              <a:rPr lang="sl-SI" dirty="0" smtClean="0">
                <a:solidFill>
                  <a:schemeClr val="tx1"/>
                </a:solidFill>
              </a:rPr>
              <a:t>” – neznana dežela na jugu.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01008"/>
            <a:ext cx="4460653" cy="291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ezultat iskanja slik za Avstrali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" name="AutoShape 4" descr="Rezultat iskanja slik za Avstralij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410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38462"/>
            <a:ext cx="5726259" cy="352356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TIPIČNO AVSTRALSKO</a:t>
            </a:r>
            <a:endParaRPr lang="sl-SI" dirty="0"/>
          </a:p>
        </p:txBody>
      </p:sp>
      <p:sp>
        <p:nvSpPr>
          <p:cNvPr id="4" name="AutoShape 2" descr="Avstralija z 2,5% letno gospodarsko rastjo | Finančni trg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3082" name="Picture 10" descr="Avstralija z 2,5% letno gospodarsko rastjo | Finančni trg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23" y="2049557"/>
            <a:ext cx="4386810" cy="235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Plan potovanja: Avstralija – Potepan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7" y="4267350"/>
            <a:ext cx="661149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1043608" y="422108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Sidney</a:t>
            </a:r>
            <a:r>
              <a:rPr lang="sl-SI" dirty="0" smtClean="0"/>
              <a:t> – največje mesto</a:t>
            </a:r>
            <a:endParaRPr lang="sl-SI" dirty="0"/>
          </a:p>
        </p:txBody>
      </p:sp>
      <p:pic>
        <p:nvPicPr>
          <p:cNvPr id="3086" name="Picture 14" descr="Canberra travel | Australian Capital Territory, Australia - Lonely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58" y="1605295"/>
            <a:ext cx="3983360" cy="265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4126702" y="2095371"/>
            <a:ext cx="2461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Canbera</a:t>
            </a:r>
            <a:r>
              <a:rPr lang="sl-SI" dirty="0" smtClean="0"/>
              <a:t> – glavno mesto</a:t>
            </a:r>
            <a:endParaRPr lang="sl-SI" dirty="0"/>
          </a:p>
        </p:txBody>
      </p:sp>
      <p:pic>
        <p:nvPicPr>
          <p:cNvPr id="10" name="Slika 9"/>
          <p:cNvPicPr/>
          <p:nvPr/>
        </p:nvPicPr>
        <p:blipFill rotWithShape="1">
          <a:blip r:embed="rId5"/>
          <a:srcRect l="10582" t="22752" r="43618" b="59788"/>
          <a:stretch/>
        </p:blipFill>
        <p:spPr bwMode="auto">
          <a:xfrm>
            <a:off x="251520" y="390818"/>
            <a:ext cx="5688632" cy="15980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Slika 11"/>
          <p:cNvPicPr/>
          <p:nvPr/>
        </p:nvPicPr>
        <p:blipFill rotWithShape="1">
          <a:blip r:embed="rId6"/>
          <a:srcRect l="53240" t="21429" r="20999" b="55026"/>
          <a:stretch/>
        </p:blipFill>
        <p:spPr bwMode="auto">
          <a:xfrm>
            <a:off x="5977779" y="38462"/>
            <a:ext cx="2445025" cy="1353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Slika 12"/>
          <p:cNvPicPr/>
          <p:nvPr/>
        </p:nvPicPr>
        <p:blipFill rotWithShape="1">
          <a:blip r:embed="rId7"/>
          <a:srcRect l="53241" t="23380" r="19643" b="55212"/>
          <a:stretch/>
        </p:blipFill>
        <p:spPr bwMode="auto">
          <a:xfrm>
            <a:off x="6786347" y="4203920"/>
            <a:ext cx="2250149" cy="1097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Slika 13" descr="File:Dingo Side.JPG - Wikimedia Common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207" y="5321774"/>
            <a:ext cx="1654561" cy="13971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oljeZBesedilom 4"/>
          <p:cNvSpPr txBox="1"/>
          <p:nvPr/>
        </p:nvSpPr>
        <p:spPr>
          <a:xfrm>
            <a:off x="8129550" y="6023922"/>
            <a:ext cx="11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Dingo – divji pes</a:t>
            </a:r>
            <a:endParaRPr lang="sl-SI" sz="1200" dirty="0"/>
          </a:p>
        </p:txBody>
      </p:sp>
      <p:pic>
        <p:nvPicPr>
          <p:cNvPr id="3076" name="Picture 4" descr="Zitroneneukalyptus – Wikipedi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9" y="1438016"/>
            <a:ext cx="1638697" cy="274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7524328" y="155679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1"/>
                </a:solidFill>
              </a:rPr>
              <a:t>E</a:t>
            </a:r>
            <a:r>
              <a:rPr lang="sl-SI" dirty="0" smtClean="0">
                <a:solidFill>
                  <a:schemeClr val="bg1"/>
                </a:solidFill>
              </a:rPr>
              <a:t>VKALIPTUS</a:t>
            </a:r>
            <a:endParaRPr lang="sl-S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04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KJE LEŽI AVSTRALIJA</a:t>
            </a:r>
            <a:br>
              <a:rPr lang="sl-SI" dirty="0" smtClean="0"/>
            </a:br>
            <a:r>
              <a:rPr lang="sl-SI" sz="1600" dirty="0" smtClean="0"/>
              <a:t>GLEDE NA: POLUTE, OCEANE, MORJA, TOPLOTNE PASOVE IN DRUGE CELINE.</a:t>
            </a:r>
            <a:endParaRPr lang="sl-SI" sz="1600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32" t="9547" r="12496" b="28404"/>
          <a:stretch/>
        </p:blipFill>
        <p:spPr>
          <a:xfrm>
            <a:off x="395537" y="1556792"/>
            <a:ext cx="4320480" cy="2217088"/>
          </a:xfrm>
          <a:prstGeom prst="rect">
            <a:avLst/>
          </a:prstGeom>
        </p:spPr>
      </p:pic>
      <p:pic>
        <p:nvPicPr>
          <p:cNvPr id="1026" name="Picture 2" descr="Č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556793"/>
            <a:ext cx="3972281" cy="221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827584" y="4077072"/>
            <a:ext cx="7859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Ob zemljevidu časovni pasovi ugotovi, za koliko ur moramo premakniti uro naprej, če potujemo iz Slovenije na vzhodno obalo Avstralije do </a:t>
            </a:r>
            <a:r>
              <a:rPr lang="sl-SI" dirty="0" err="1" smtClean="0"/>
              <a:t>Sidneya</a:t>
            </a:r>
            <a:r>
              <a:rPr lang="sl-SI" dirty="0" smtClean="0"/>
              <a:t>?</a:t>
            </a:r>
          </a:p>
          <a:p>
            <a:r>
              <a:rPr lang="sl-SI" dirty="0" smtClean="0"/>
              <a:t>Zakaj moramo premakniti uro naprej in ne nazaj, če potujemo v Avstralijo?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2545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539552" y="1264840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b="1" dirty="0" smtClean="0">
                <a:solidFill>
                  <a:srgbClr val="7030A0"/>
                </a:solidFill>
              </a:rPr>
              <a:t>POVRŠJE AVSTRALIJE:</a:t>
            </a:r>
            <a:endParaRPr lang="sl-SI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b="1" dirty="0" smtClean="0"/>
              <a:t>Avstralski </a:t>
            </a:r>
            <a:r>
              <a:rPr lang="sl-SI" b="1" dirty="0"/>
              <a:t>ščit </a:t>
            </a:r>
            <a:r>
              <a:rPr lang="sl-SI" dirty="0" smtClean="0"/>
              <a:t>(Velika </a:t>
            </a:r>
            <a:r>
              <a:rPr lang="sl-SI" dirty="0"/>
              <a:t>peščena puščava, Gibsonova puščava, Velika Viktorijina puščava, Simpsonova puščava</a:t>
            </a:r>
            <a:r>
              <a:rPr lang="sl-SI" dirty="0" smtClean="0"/>
              <a:t>),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dirty="0"/>
              <a:t>o</a:t>
            </a:r>
            <a:r>
              <a:rPr lang="sl-SI" dirty="0" smtClean="0"/>
              <a:t>bmočje  </a:t>
            </a:r>
            <a:r>
              <a:rPr lang="sl-SI" b="1" dirty="0"/>
              <a:t>velikih </a:t>
            </a:r>
            <a:r>
              <a:rPr lang="sl-SI" b="1" dirty="0" smtClean="0"/>
              <a:t>kotlin,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b="1" dirty="0"/>
              <a:t>Veliko razvodno </a:t>
            </a:r>
            <a:r>
              <a:rPr lang="sl-SI" b="1" dirty="0" smtClean="0"/>
              <a:t>gorovje,</a:t>
            </a:r>
            <a:endParaRPr lang="sl-SI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b="1" dirty="0"/>
              <a:t>Veliki koralni </a:t>
            </a:r>
            <a:r>
              <a:rPr lang="sl-SI" b="1" dirty="0" smtClean="0"/>
              <a:t>greben,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b="1" dirty="0" smtClean="0"/>
              <a:t>Tasmanija,</a:t>
            </a:r>
            <a:endParaRPr lang="sl-SI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sl-SI" b="1" dirty="0"/>
              <a:t>p</a:t>
            </a:r>
            <a:r>
              <a:rPr lang="sl-SI" b="1" dirty="0" smtClean="0"/>
              <a:t>olotok York.</a:t>
            </a:r>
            <a:endParaRPr lang="sl-SI" b="1" dirty="0"/>
          </a:p>
        </p:txBody>
      </p:sp>
      <p:sp>
        <p:nvSpPr>
          <p:cNvPr id="5" name="Pravokotnik 4"/>
          <p:cNvSpPr/>
          <p:nvPr/>
        </p:nvSpPr>
        <p:spPr>
          <a:xfrm>
            <a:off x="5940152" y="5029385"/>
            <a:ext cx="29523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b="1" dirty="0" smtClean="0">
                <a:solidFill>
                  <a:srgbClr val="7030A0"/>
                </a:solidFill>
              </a:rPr>
              <a:t>POVRŠJE NOVE ZELANDIJE: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b="1" dirty="0" smtClean="0"/>
              <a:t>Južni otok </a:t>
            </a:r>
            <a:r>
              <a:rPr lang="sl-SI" altLang="sl-SI" dirty="0" smtClean="0"/>
              <a:t>(mlado gorstvo, ledeniki, ledeniška jezera),</a:t>
            </a:r>
            <a:endParaRPr lang="sl-SI" altLang="sl-SI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b="1" dirty="0" smtClean="0"/>
              <a:t>Severni otok</a:t>
            </a:r>
            <a:r>
              <a:rPr lang="sl-SI" altLang="sl-SI" dirty="0" smtClean="0"/>
              <a:t> (nižji, gosteje poseljen).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216024" y="5306384"/>
            <a:ext cx="38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altLang="sl-SI" b="1" dirty="0" smtClean="0">
                <a:solidFill>
                  <a:srgbClr val="7030A0"/>
                </a:solidFill>
              </a:rPr>
              <a:t>POVRŠJE OCEANIJE: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dirty="0"/>
              <a:t>v</a:t>
            </a:r>
            <a:r>
              <a:rPr lang="sl-SI" altLang="sl-SI" dirty="0" smtClean="0"/>
              <a:t>ečji otoki: ognjeniškega nastanka,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dirty="0"/>
              <a:t>m</a:t>
            </a:r>
            <a:r>
              <a:rPr lang="sl-SI" altLang="sl-SI" dirty="0" smtClean="0"/>
              <a:t>anjši otoki: koralnega nastanka,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altLang="sl-SI" dirty="0"/>
              <a:t>v</a:t>
            </a:r>
            <a:r>
              <a:rPr lang="sl-SI" altLang="sl-SI" dirty="0" smtClean="0"/>
              <a:t>ulkanske kamnine.</a:t>
            </a:r>
          </a:p>
        </p:txBody>
      </p:sp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385192" y="116632"/>
            <a:ext cx="8229600" cy="1143000"/>
          </a:xfrm>
        </p:spPr>
        <p:txBody>
          <a:bodyPr/>
          <a:lstStyle/>
          <a:p>
            <a:r>
              <a:rPr lang="sl-SI" b="1" dirty="0" smtClean="0">
                <a:solidFill>
                  <a:srgbClr val="7030A0"/>
                </a:solidFill>
              </a:rPr>
              <a:t>POVRŠJE </a:t>
            </a:r>
            <a:endParaRPr lang="sl-SI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80" y="1389945"/>
            <a:ext cx="41529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4799806" y="4127162"/>
            <a:ext cx="2280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/>
              <a:t>Kako nastane atol?</a:t>
            </a:r>
            <a:endParaRPr lang="sl-SI" i="1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23528" y="431182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i="1" dirty="0" smtClean="0"/>
              <a:t>Kako prebivalstvo Avstralije rešuje probleme pri preskrbi z vodo?</a:t>
            </a:r>
            <a:endParaRPr lang="sl-SI" i="1" dirty="0"/>
          </a:p>
        </p:txBody>
      </p:sp>
    </p:spTree>
    <p:extLst>
      <p:ext uri="{BB962C8B-B14F-4D97-AF65-F5344CB8AC3E}">
        <p14:creationId xmlns:p14="http://schemas.microsoft.com/office/powerpoint/2010/main" val="377399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Površje – naravne enote Avstralije</a:t>
            </a:r>
            <a:endParaRPr lang="sl-SI" dirty="0"/>
          </a:p>
        </p:txBody>
      </p:sp>
      <p:pic>
        <p:nvPicPr>
          <p:cNvPr id="5122" name="Picture 2" descr="Površj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525514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eliko razvodno gorov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6" descr="Veliko razvodno gorovj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128" name="Picture 8" descr="3 Sisters Blue Mountains Cottage Modre Planine Australija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41168"/>
            <a:ext cx="2957786" cy="161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Veliko razvodno gorovj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5132" name="Picture 12" descr="victoria peak view stock photos - OFFS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291856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Povzete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280" y="4437112"/>
            <a:ext cx="1961015" cy="15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Galerija: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93508"/>
            <a:ext cx="1653437" cy="123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atastrofa na Velikem koralnem grebenu zaradi vročinskega vala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100336"/>
            <a:ext cx="277224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5868144" y="11967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Veliki koralni greben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6012160" y="29969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Razvodno gorovje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588224" y="5013176"/>
            <a:ext cx="219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Modre gore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1835696" y="443711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Osrednja Avstralij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917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60336"/>
            <a:ext cx="8229600" cy="576884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Površje</a:t>
            </a:r>
            <a:endParaRPr lang="sl-SI" dirty="0"/>
          </a:p>
        </p:txBody>
      </p:sp>
      <p:pic>
        <p:nvPicPr>
          <p:cNvPr id="2050" name="Picture 2" descr="Mount Kosciuszko | National Geographic Societ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99" y="288019"/>
            <a:ext cx="3468173" cy="260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1259632" y="98195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Mt</a:t>
            </a:r>
            <a:r>
              <a:rPr lang="sl-SI" dirty="0" smtClean="0"/>
              <a:t>. </a:t>
            </a:r>
            <a:r>
              <a:rPr lang="sl-SI" dirty="0" err="1" smtClean="0"/>
              <a:t>Koscusco</a:t>
            </a:r>
            <a:r>
              <a:rPr lang="sl-SI" dirty="0" smtClean="0"/>
              <a:t> – najvišja gora Avstralije</a:t>
            </a:r>
            <a:endParaRPr lang="sl-SI" dirty="0"/>
          </a:p>
        </p:txBody>
      </p:sp>
      <p:sp>
        <p:nvSpPr>
          <p:cNvPr id="5" name="AutoShape 6" descr="Avstralska plano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8" descr="Avstralska plano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8" name="Picture 10" descr="http://www.o-4os.ce.edus.si/gradiva/geo/avstralija/naravne-razmere/nr-priloge/alice_spring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148" y="737220"/>
            <a:ext cx="39528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4311712" y="251981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Avstralska planota - ščit</a:t>
            </a:r>
            <a:endParaRPr lang="sl-SI" dirty="0"/>
          </a:p>
        </p:txBody>
      </p:sp>
      <p:sp>
        <p:nvSpPr>
          <p:cNvPr id="8" name="AutoShape 12" descr="Avstralij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AutoShape 14" descr="Avstralij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" name="AutoShape 16" descr="Avstralij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66" name="Picture 18" descr="Jezero Eyre u Australi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6267"/>
            <a:ext cx="3671416" cy="176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jeZBesedilom 10"/>
          <p:cNvSpPr txBox="1"/>
          <p:nvPr/>
        </p:nvSpPr>
        <p:spPr>
          <a:xfrm>
            <a:off x="494318" y="307654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Eyre</a:t>
            </a:r>
            <a:r>
              <a:rPr lang="sl-SI" dirty="0" smtClean="0"/>
              <a:t> jezero</a:t>
            </a:r>
            <a:endParaRPr lang="sl-SI" dirty="0"/>
          </a:p>
        </p:txBody>
      </p:sp>
      <p:pic>
        <p:nvPicPr>
          <p:cNvPr id="2068" name="Picture 20" descr="Eyrovo jezero - Wikipedija, prosta enciklopedij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121" y="3404220"/>
            <a:ext cx="3313188" cy="331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Eyreovo jezero – lake Eyre – Skompasem.cz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4" y="4837640"/>
            <a:ext cx="3288992" cy="185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Avstralski glavni rečni sistem Darling Murray teče. Reka Murray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909" y="4665782"/>
            <a:ext cx="3619227" cy="219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5722093" y="6394866"/>
            <a:ext cx="15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Reka </a:t>
            </a:r>
            <a:r>
              <a:rPr lang="sl-SI" dirty="0" err="1" smtClean="0"/>
              <a:t>Murray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7119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1491"/>
            <a:ext cx="8229600" cy="1051345"/>
          </a:xfrm>
        </p:spPr>
        <p:txBody>
          <a:bodyPr>
            <a:normAutofit/>
          </a:bodyPr>
          <a:lstStyle/>
          <a:p>
            <a:r>
              <a:rPr lang="sl-SI" sz="1800" dirty="0" smtClean="0"/>
              <a:t>Avstralija ima stare kamnine, površje je uravnano, vmes so osamljene skale – monoliti</a:t>
            </a:r>
            <a:r>
              <a:rPr lang="sl-SI" sz="1800" dirty="0" smtClean="0"/>
              <a:t>.</a:t>
            </a:r>
            <a:br>
              <a:rPr lang="sl-SI" sz="1800" dirty="0" smtClean="0"/>
            </a:br>
            <a:r>
              <a:rPr lang="sl-SI" sz="1800" dirty="0" smtClean="0"/>
              <a:t>Le ena tretjina skale </a:t>
            </a:r>
            <a:r>
              <a:rPr lang="sl-SI" sz="1800" dirty="0" err="1" smtClean="0"/>
              <a:t>Uluru</a:t>
            </a:r>
            <a:r>
              <a:rPr lang="sl-SI" sz="1800" dirty="0" smtClean="0"/>
              <a:t> je nad površjem, dve tretjini sta pod površjem.</a:t>
            </a:r>
            <a:br>
              <a:rPr lang="sl-SI" sz="1800" dirty="0" smtClean="0"/>
            </a:br>
            <a:r>
              <a:rPr lang="sl-SI" sz="1800" dirty="0" smtClean="0"/>
              <a:t>Na zemljevidu </a:t>
            </a:r>
            <a:r>
              <a:rPr lang="sl-SI" sz="1800" dirty="0" err="1" smtClean="0"/>
              <a:t>Avstralje</a:t>
            </a:r>
            <a:r>
              <a:rPr lang="sl-SI" sz="1800" dirty="0" smtClean="0"/>
              <a:t> poišči goro. Koliko je njena nadmorska višina?</a:t>
            </a:r>
            <a:endParaRPr lang="sl-SI" sz="1800" dirty="0"/>
          </a:p>
        </p:txBody>
      </p:sp>
      <p:pic>
        <p:nvPicPr>
          <p:cNvPr id="4098" name="Picture 2" descr="Uluru Holidays &amp; Travel Guide - Australian Travell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65237"/>
            <a:ext cx="4557337" cy="22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People Are Still Flocking to Climb Uluru Despite Upcoming Ba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5" name="AutoShape 6" descr="People Are Still Flocking to Climb Uluru Despite Upcoming Ban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8" descr="Travel tips and advice for Uluru: Climbing is banned in 2019, so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AutoShape 10" descr="Travel tips and advice for Uluru: Climbing is banned in 2019, so ..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AutoShape 12" descr="Uluru and the Red Centre: What to do around Ayers Rock | escape.com.au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AutoShape 14" descr="Uluru and the Red Centre: What to do around Ayers Rock | escape.com.au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12" name="Picture 16" descr="Avstralija - dežela nasprotij - Preberite.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5237"/>
            <a:ext cx="3718118" cy="234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Avstralija- Velika avstralska tura - Programi v pripravi - Hiša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717032"/>
            <a:ext cx="4312679" cy="287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Zahodna Avstralija: jezero Argyle in nacionalni park Purnululu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403052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oljeZBesedilom 9"/>
          <p:cNvSpPr txBox="1"/>
          <p:nvPr/>
        </p:nvSpPr>
        <p:spPr>
          <a:xfrm>
            <a:off x="251520" y="1412776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Uluru</a:t>
            </a:r>
            <a:r>
              <a:rPr lang="sl-SI" dirty="0" smtClean="0"/>
              <a:t> – Kata </a:t>
            </a:r>
            <a:r>
              <a:rPr lang="sl-SI" dirty="0" err="1" smtClean="0"/>
              <a:t>Tjuta</a:t>
            </a:r>
            <a:r>
              <a:rPr lang="sl-SI" dirty="0" smtClean="0"/>
              <a:t> – sveta gora staroselcev </a:t>
            </a:r>
            <a:r>
              <a:rPr lang="sl-SI" dirty="0" smtClean="0"/>
              <a:t>Aboriginov, največja skala v enem kosu na </a:t>
            </a:r>
            <a:r>
              <a:rPr lang="sl-SI" dirty="0" err="1" smtClean="0"/>
              <a:t>sevtu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148064" y="14127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Olgas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539552" y="401919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err="1" smtClean="0"/>
              <a:t>Olgas</a:t>
            </a:r>
            <a:r>
              <a:rPr lang="sl-SI" dirty="0" smtClean="0"/>
              <a:t> iz zraka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4974296" y="39330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Razvodno gorovje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5722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286</Words>
  <Application>Microsoft Office PowerPoint</Application>
  <PresentationFormat>Diaprojekcija na zaslonu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Officeova tema</vt:lpstr>
      <vt:lpstr>AVSTRALIJA in OCEANIJA</vt:lpstr>
      <vt:lpstr>TIPIČNO AVSTRALSKO</vt:lpstr>
      <vt:lpstr>KJE LEŽI AVSTRALIJA GLEDE NA: POLUTE, OCEANE, MORJA, TOPLOTNE PASOVE IN DRUGE CELINE.</vt:lpstr>
      <vt:lpstr>POVRŠJE </vt:lpstr>
      <vt:lpstr>Površje – naravne enote Avstralije</vt:lpstr>
      <vt:lpstr>Površje</vt:lpstr>
      <vt:lpstr>Avstralija ima stare kamnine, površje je uravnano, vmes so osamljene skale – monoliti. Le ena tretjina skale Uluru je nad površjem, dve tretjini sta pod površjem. Na zemljevidu Avstralje poišči goro. Koliko je njena nadmorska višina?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AVSTRALIJA in OCEANIJA</dc:title>
  <dc:creator>Karmen Lešnik</dc:creator>
  <cp:lastModifiedBy>Tomi</cp:lastModifiedBy>
  <cp:revision>28</cp:revision>
  <dcterms:created xsi:type="dcterms:W3CDTF">2015-07-23T12:58:54Z</dcterms:created>
  <dcterms:modified xsi:type="dcterms:W3CDTF">2020-04-15T12:07:34Z</dcterms:modified>
</cp:coreProperties>
</file>