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6" r:id="rId4"/>
    <p:sldId id="257" r:id="rId5"/>
    <p:sldId id="258" r:id="rId6"/>
    <p:sldId id="259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07C0-8FAE-4F3D-B18C-E00DDF6E7580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4BD3-60E9-4ED9-B75D-D7E34FE34B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075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07C0-8FAE-4F3D-B18C-E00DDF6E7580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4BD3-60E9-4ED9-B75D-D7E34FE34B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3830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07C0-8FAE-4F3D-B18C-E00DDF6E7580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4BD3-60E9-4ED9-B75D-D7E34FE34B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682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07C0-8FAE-4F3D-B18C-E00DDF6E7580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4BD3-60E9-4ED9-B75D-D7E34FE34B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41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07C0-8FAE-4F3D-B18C-E00DDF6E7580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4BD3-60E9-4ED9-B75D-D7E34FE34B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934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07C0-8FAE-4F3D-B18C-E00DDF6E7580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4BD3-60E9-4ED9-B75D-D7E34FE34B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585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07C0-8FAE-4F3D-B18C-E00DDF6E7580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4BD3-60E9-4ED9-B75D-D7E34FE34B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510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07C0-8FAE-4F3D-B18C-E00DDF6E7580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4BD3-60E9-4ED9-B75D-D7E34FE34B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877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07C0-8FAE-4F3D-B18C-E00DDF6E7580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4BD3-60E9-4ED9-B75D-D7E34FE34B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368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07C0-8FAE-4F3D-B18C-E00DDF6E7580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4BD3-60E9-4ED9-B75D-D7E34FE34B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286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07C0-8FAE-4F3D-B18C-E00DDF6E7580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4BD3-60E9-4ED9-B75D-D7E34FE34B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222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107C0-8FAE-4F3D-B18C-E00DDF6E7580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C4BD3-60E9-4ED9-B75D-D7E34FE34B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664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3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hyperlink" Target="http://www.radovednih-5.si/" TargetMode="Externa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40" y="224116"/>
            <a:ext cx="2027495" cy="2853324"/>
          </a:xfrm>
          <a:prstGeom prst="rect">
            <a:avLst/>
          </a:prstGeom>
        </p:spPr>
      </p:pic>
      <p:pic>
        <p:nvPicPr>
          <p:cNvPr id="3" name="Picture 2" descr="The Human Body: Anatomy, Facts &amp; Functions | Live Scie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35" y="1618128"/>
            <a:ext cx="9663787" cy="421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3702424" y="310223"/>
            <a:ext cx="6481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 smtClean="0">
                <a:solidFill>
                  <a:srgbClr val="7030A0"/>
                </a:solidFill>
              </a:rPr>
              <a:t>ČLOVEŠKO TELO</a:t>
            </a:r>
            <a:endParaRPr lang="sl-SI" sz="7200" dirty="0">
              <a:solidFill>
                <a:srgbClr val="7030A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014883" y="1650778"/>
            <a:ext cx="1671918" cy="42044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2761129" y="5740429"/>
            <a:ext cx="4352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 smtClean="0">
                <a:solidFill>
                  <a:schemeClr val="accent6">
                    <a:lumMod val="75000"/>
                  </a:schemeClr>
                </a:solidFill>
              </a:rPr>
              <a:t>CELIČNO DIHANJE</a:t>
            </a:r>
            <a:endParaRPr lang="sl-SI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906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34"/>
    </mc:Choice>
    <mc:Fallback xmlns="">
      <p:transition spd="slow" advTm="19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lika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131" y="242047"/>
            <a:ext cx="5086350" cy="6562725"/>
          </a:xfrm>
          <a:prstGeom prst="rect">
            <a:avLst/>
          </a:prstGeom>
        </p:spPr>
      </p:pic>
      <p:pic>
        <p:nvPicPr>
          <p:cNvPr id="2" name="Slika 1" descr="C:\Users\Ignac\Desktop\Šolsko leto 2019-2020\Delo na daljavo\Avatarji\ded21d24-cb38-4e67-862b-4fcb8201f661-981d40f4-c124-4905-9b16-82e8fc307516-v1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10400" r="13400"/>
          <a:stretch/>
        </p:blipFill>
        <p:spPr bwMode="auto">
          <a:xfrm>
            <a:off x="139513" y="568026"/>
            <a:ext cx="2083733" cy="22737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aobljen pravokotni oblaček 2"/>
          <p:cNvSpPr/>
          <p:nvPr/>
        </p:nvSpPr>
        <p:spPr>
          <a:xfrm>
            <a:off x="2186829" y="468293"/>
            <a:ext cx="2703418" cy="800212"/>
          </a:xfrm>
          <a:prstGeom prst="wedgeRoundRectCallout">
            <a:avLst>
              <a:gd name="adj1" fmla="val -72945"/>
              <a:gd name="adj2" fmla="val 4008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Polje z besedilom 3"/>
          <p:cNvSpPr txBox="1"/>
          <p:nvPr/>
        </p:nvSpPr>
        <p:spPr>
          <a:xfrm>
            <a:off x="2274459" y="535024"/>
            <a:ext cx="2528158" cy="6667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Na hitro ponovimo, kako poteka naše dihanje.</a:t>
            </a:r>
            <a:endParaRPr lang="sl-SI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7680287" y="95889"/>
            <a:ext cx="374724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 smtClean="0"/>
              <a:t>1. Zrak vdihnemo skozi NOS ali USTA. V nosu imamo dlačice, ki zrak prečistijo in segrejejo. </a:t>
            </a:r>
            <a:endParaRPr lang="sl-SI" dirty="0"/>
          </a:p>
        </p:txBody>
      </p:sp>
      <p:sp>
        <p:nvSpPr>
          <p:cNvPr id="27" name="PoljeZBesedilom 26"/>
          <p:cNvSpPr txBox="1"/>
          <p:nvPr/>
        </p:nvSpPr>
        <p:spPr>
          <a:xfrm>
            <a:off x="8640389" y="1229539"/>
            <a:ext cx="326315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 smtClean="0"/>
              <a:t>2. Zrak gre po SAPNIKU, ki se na koncu razveja v dve sapnici, v pljuča. Prsni koš se razširi.</a:t>
            </a:r>
            <a:endParaRPr lang="sl-SI" dirty="0"/>
          </a:p>
        </p:txBody>
      </p:sp>
      <p:sp>
        <p:nvSpPr>
          <p:cNvPr id="30" name="PoljeZBesedilom 29"/>
          <p:cNvSpPr txBox="1"/>
          <p:nvPr/>
        </p:nvSpPr>
        <p:spPr>
          <a:xfrm>
            <a:off x="8289720" y="2195481"/>
            <a:ext cx="272078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 smtClean="0"/>
              <a:t>Sapnici, </a:t>
            </a:r>
            <a:r>
              <a:rPr lang="sl-SI" smtClean="0"/>
              <a:t>ki </a:t>
            </a:r>
            <a:r>
              <a:rPr lang="sl-SI" smtClean="0"/>
              <a:t>vodita </a:t>
            </a:r>
            <a:r>
              <a:rPr lang="sl-SI" dirty="0" smtClean="0"/>
              <a:t>do pljuč.</a:t>
            </a:r>
          </a:p>
          <a:p>
            <a:endParaRPr lang="sl-SI" dirty="0" smtClean="0"/>
          </a:p>
        </p:txBody>
      </p:sp>
      <p:sp>
        <p:nvSpPr>
          <p:cNvPr id="33" name="PoljeZBesedilom 32"/>
          <p:cNvSpPr txBox="1"/>
          <p:nvPr/>
        </p:nvSpPr>
        <p:spPr>
          <a:xfrm>
            <a:off x="7141554" y="5040449"/>
            <a:ext cx="3369564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3</a:t>
            </a:r>
            <a:r>
              <a:rPr lang="sl-SI" dirty="0" smtClean="0"/>
              <a:t>. Po SAPNICAH potuje zrak v PLJUČA (levo in desno pljučno krilo), ki so prepredena z drobnimi cevkami in se končajo s pljučnimi mešički.</a:t>
            </a:r>
            <a:endParaRPr lang="sl-SI" dirty="0"/>
          </a:p>
        </p:txBody>
      </p:sp>
      <p:sp>
        <p:nvSpPr>
          <p:cNvPr id="34" name="PoljeZBesedilom 33"/>
          <p:cNvSpPr txBox="1"/>
          <p:nvPr/>
        </p:nvSpPr>
        <p:spPr>
          <a:xfrm>
            <a:off x="2331407" y="4303059"/>
            <a:ext cx="384137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4</a:t>
            </a:r>
            <a:r>
              <a:rPr lang="sl-SI" dirty="0" smtClean="0"/>
              <a:t>. PLJUČNE MEŠIČKE obdajajo drobne krvne žile. Skozi njih preide KISIK v kri in ta ga raznosi po celem telesu.</a:t>
            </a:r>
            <a:endParaRPr lang="sl-SI" dirty="0"/>
          </a:p>
        </p:txBody>
      </p:sp>
      <p:sp>
        <p:nvSpPr>
          <p:cNvPr id="35" name="PoljeZBesedilom 34"/>
          <p:cNvSpPr txBox="1"/>
          <p:nvPr/>
        </p:nvSpPr>
        <p:spPr>
          <a:xfrm>
            <a:off x="2497034" y="1332530"/>
            <a:ext cx="351012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5</a:t>
            </a:r>
            <a:r>
              <a:rPr lang="sl-SI" dirty="0" smtClean="0"/>
              <a:t>. IZRABLJEN ZRAK IZDIHNEMO. Prsni koš se zoži. V izdihanem zraku sta ogljikov dioksid in voda.</a:t>
            </a:r>
            <a:endParaRPr lang="sl-SI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01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84"/>
    </mc:Choice>
    <mc:Fallback xmlns="">
      <p:transition spd="slow" advTm="67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5" grpId="0" animBg="1"/>
      <p:bldP spid="27" grpId="0" animBg="1"/>
      <p:bldP spid="30" grpId="0" animBg="1"/>
      <p:bldP spid="33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546802" y="268941"/>
            <a:ext cx="107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 našem telesu poteka več tisoč kemičnih reakcij. Ena izmed teh je reakcija, ki nam daje energijo za ves dan = CELIČNO DIHANJE.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1851212" y="915272"/>
            <a:ext cx="483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Da lahko poteka, moramo JESTI in DIHATI.</a:t>
            </a:r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872" y="1284604"/>
            <a:ext cx="1986103" cy="537031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12" y="1323414"/>
            <a:ext cx="2135001" cy="5331033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2276614" y="1412316"/>
            <a:ext cx="2613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 želodcu se prebavlja hrana. </a:t>
            </a:r>
          </a:p>
        </p:txBody>
      </p:sp>
      <p:cxnSp>
        <p:nvCxnSpPr>
          <p:cNvPr id="13" name="Raven puščični povezovalnik 12"/>
          <p:cNvCxnSpPr/>
          <p:nvPr/>
        </p:nvCxnSpPr>
        <p:spPr>
          <a:xfrm flipV="1">
            <a:off x="1568824" y="2074474"/>
            <a:ext cx="908466" cy="10721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 flipV="1">
            <a:off x="1524000" y="2514600"/>
            <a:ext cx="953290" cy="1039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PoljeZBesedilom 16"/>
          <p:cNvSpPr txBox="1"/>
          <p:nvPr/>
        </p:nvSpPr>
        <p:spPr>
          <a:xfrm>
            <a:off x="7413812" y="1532965"/>
            <a:ext cx="393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Med vdihom potuje zrak po sapniku v pljuča. </a:t>
            </a:r>
            <a:endParaRPr lang="sl-SI" dirty="0"/>
          </a:p>
        </p:txBody>
      </p:sp>
      <p:sp>
        <p:nvSpPr>
          <p:cNvPr id="18" name="Pravokotnik 17"/>
          <p:cNvSpPr/>
          <p:nvPr/>
        </p:nvSpPr>
        <p:spPr>
          <a:xfrm>
            <a:off x="2383282" y="2223282"/>
            <a:ext cx="30745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V tankem črevesu se skozi črevesne stene vsrka </a:t>
            </a:r>
            <a:r>
              <a:rPr lang="sl-SI" b="1" dirty="0" smtClean="0"/>
              <a:t>sladkor (glukoza) </a:t>
            </a:r>
            <a:r>
              <a:rPr lang="sl-SI" dirty="0" smtClean="0"/>
              <a:t>in </a:t>
            </a:r>
            <a:r>
              <a:rPr lang="sl-SI" b="1" dirty="0" smtClean="0"/>
              <a:t>preide v kri</a:t>
            </a:r>
            <a:r>
              <a:rPr lang="sl-SI" dirty="0" smtClean="0"/>
              <a:t>.</a:t>
            </a:r>
            <a:endParaRPr lang="sl-SI" dirty="0"/>
          </a:p>
        </p:txBody>
      </p:sp>
      <p:sp>
        <p:nvSpPr>
          <p:cNvPr id="23" name="Pravokotnik 22"/>
          <p:cNvSpPr/>
          <p:nvPr/>
        </p:nvSpPr>
        <p:spPr>
          <a:xfrm>
            <a:off x="7413812" y="2416024"/>
            <a:ext cx="3245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Pljuča iz zraka prevzamejo </a:t>
            </a:r>
            <a:r>
              <a:rPr lang="sl-SI" b="1" dirty="0" smtClean="0"/>
              <a:t>kisik</a:t>
            </a:r>
            <a:r>
              <a:rPr lang="sl-SI" dirty="0" smtClean="0"/>
              <a:t>, ki se </a:t>
            </a:r>
            <a:r>
              <a:rPr lang="sl-SI" b="1" dirty="0" smtClean="0"/>
              <a:t>sprosti v kri</a:t>
            </a:r>
            <a:r>
              <a:rPr lang="sl-SI" dirty="0" smtClean="0"/>
              <a:t>.</a:t>
            </a:r>
            <a:endParaRPr lang="sl-SI" dirty="0"/>
          </a:p>
        </p:txBody>
      </p:sp>
      <p:cxnSp>
        <p:nvCxnSpPr>
          <p:cNvPr id="25" name="Raven puščični povezovalnik 24"/>
          <p:cNvCxnSpPr>
            <a:endCxn id="17" idx="1"/>
          </p:cNvCxnSpPr>
          <p:nvPr/>
        </p:nvCxnSpPr>
        <p:spPr>
          <a:xfrm flipV="1">
            <a:off x="6611471" y="1856131"/>
            <a:ext cx="802341" cy="533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Raven puščični povezovalnik 26"/>
          <p:cNvCxnSpPr/>
          <p:nvPr/>
        </p:nvCxnSpPr>
        <p:spPr>
          <a:xfrm flipV="1">
            <a:off x="6768353" y="2617694"/>
            <a:ext cx="730622" cy="1613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7"/>
          <a:srcRect l="27965"/>
          <a:stretch/>
        </p:blipFill>
        <p:spPr>
          <a:xfrm>
            <a:off x="671938" y="1412316"/>
            <a:ext cx="4840934" cy="3122957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5918" y="1403660"/>
            <a:ext cx="4842291" cy="3131613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239" y="182540"/>
            <a:ext cx="11202914" cy="6424448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8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91"/>
    </mc:Choice>
    <mc:Fallback xmlns="">
      <p:transition spd="slow" advTm="7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10" grpId="0"/>
      <p:bldP spid="17" grpId="0"/>
      <p:bldP spid="18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404356" y="982807"/>
            <a:ext cx="4683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 celicah glukoza reagira s kisikom. Med to reakcijo nastaneta ogljikov dioksid in voda, sprošča pa se energija. To je CELIČNO DIHANJE.</a:t>
            </a:r>
          </a:p>
          <a:p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232789" y="3116587"/>
            <a:ext cx="5181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Če to napišemo matematično, bi zapis zgledal takole:</a:t>
            </a:r>
          </a:p>
          <a:p>
            <a:endParaRPr lang="sl-SI" dirty="0"/>
          </a:p>
          <a:p>
            <a:pPr algn="ctr"/>
            <a:r>
              <a:rPr lang="sl-SI" b="1" dirty="0"/>
              <a:t>g</a:t>
            </a:r>
            <a:r>
              <a:rPr lang="sl-SI" b="1" dirty="0" smtClean="0"/>
              <a:t>lukoza + kisik = ogljikov dioksid + voda + energija</a:t>
            </a:r>
            <a:endParaRPr lang="sl-SI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032" y="191755"/>
            <a:ext cx="6278470" cy="6486951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232789" y="4849906"/>
            <a:ext cx="465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Pljuča nato izdihnejo ogljikov dioksid. Vodo pa celice porabijo ali pa se izloča kot seč ali znoj.</a:t>
            </a:r>
            <a:endParaRPr lang="sl-SI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63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26"/>
    </mc:Choice>
    <mc:Fallback xmlns="">
      <p:transition spd="slow" advTm="68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10832" x="806450" y="5451475"/>
          <p14:tracePt t="13067" x="822325" y="5451475"/>
          <p14:tracePt t="13078" x="838200" y="5454650"/>
          <p14:tracePt t="13089" x="863600" y="5461000"/>
          <p14:tracePt t="13105" x="920750" y="5470525"/>
          <p14:tracePt t="13124" x="1041400" y="5499100"/>
          <p14:tracePt t="13140" x="1196975" y="5540375"/>
          <p14:tracePt t="13156" x="1397000" y="5575300"/>
          <p14:tracePt t="13172" x="1638300" y="5613400"/>
          <p14:tracePt t="13191" x="1949450" y="5648325"/>
          <p14:tracePt t="13206" x="2254250" y="5661025"/>
          <p14:tracePt t="13222" x="2574925" y="5676900"/>
          <p14:tracePt t="13240" x="2965450" y="5702300"/>
          <p14:tracePt t="13256" x="3321050" y="5734050"/>
          <p14:tracePt t="13272" x="3654425" y="5759450"/>
          <p14:tracePt t="13279" x="3775075" y="5765800"/>
          <p14:tracePt t="13946" x="3781425" y="5765800"/>
          <p14:tracePt t="13954" x="3790950" y="5775325"/>
          <p14:tracePt t="13958" x="3794125" y="5778500"/>
          <p14:tracePt t="13972" x="3813175" y="5788025"/>
          <p14:tracePt t="13990" x="3835400" y="5803900"/>
          <p14:tracePt t="14006" x="3860800" y="5819775"/>
          <p14:tracePt t="14022" x="3898900" y="5838825"/>
          <p14:tracePt t="14040" x="3949700" y="5857875"/>
          <p14:tracePt t="14058" x="4022725" y="5883275"/>
          <p14:tracePt t="14075" x="4121150" y="5908675"/>
          <p14:tracePt t="14094" x="4273550" y="5930900"/>
          <p14:tracePt t="14108" x="4435475" y="5943600"/>
          <p14:tracePt t="14124" x="4632325" y="5953125"/>
          <p14:tracePt t="14140" x="4873625" y="5959475"/>
          <p14:tracePt t="14156" x="5133975" y="5965825"/>
          <p14:tracePt t="14172" x="5403850" y="5959475"/>
          <p14:tracePt t="14190" x="5724525" y="5937250"/>
          <p14:tracePt t="14206" x="5994400" y="5899150"/>
          <p14:tracePt t="14222" x="6238875" y="5848350"/>
          <p14:tracePt t="14240" x="6492875" y="5784850"/>
          <p14:tracePt t="14256" x="6696075" y="5721350"/>
          <p14:tracePt t="14272" x="6861175" y="5661025"/>
          <p14:tracePt t="14291" x="7000875" y="5588000"/>
          <p14:tracePt t="14294" x="7026275" y="5572125"/>
          <p14:tracePt t="14307" x="7096125" y="5521325"/>
          <p14:tracePt t="14323" x="7188200" y="5438775"/>
          <p14:tracePt t="14340" x="7254875" y="5359400"/>
          <p14:tracePt t="14358" x="7315200" y="5280025"/>
          <p14:tracePt t="14372" x="7366000" y="5197475"/>
          <p14:tracePt t="14390" x="7416800" y="5099050"/>
          <p14:tracePt t="14406" x="7451725" y="5010150"/>
          <p14:tracePt t="14422" x="7486650" y="4914900"/>
          <p14:tracePt t="14440" x="7524750" y="4816475"/>
          <p14:tracePt t="14456" x="7543800" y="4737100"/>
          <p14:tracePt t="14472" x="7546975" y="4664075"/>
          <p14:tracePt t="14490" x="7540625" y="4594225"/>
          <p14:tracePt t="14505" x="7537450" y="4581525"/>
          <p14:tracePt t="14984" x="7543800" y="4578350"/>
          <p14:tracePt t="14990" x="7550150" y="4575175"/>
          <p14:tracePt t="15006" x="7562850" y="4562475"/>
          <p14:tracePt t="15022" x="7581900" y="4552950"/>
          <p14:tracePt t="15040" x="7597775" y="4543425"/>
          <p14:tracePt t="15058" x="7616825" y="4530725"/>
          <p14:tracePt t="15073" x="7635875" y="4518025"/>
          <p14:tracePt t="15092" x="7667625" y="4492625"/>
          <p14:tracePt t="15108" x="7696200" y="4470400"/>
          <p14:tracePt t="15122" x="7737475" y="4438650"/>
          <p14:tracePt t="15139" x="7778750" y="4403725"/>
          <p14:tracePt t="15156" x="7839075" y="4352925"/>
          <p14:tracePt t="15172" x="7899400" y="4292600"/>
          <p14:tracePt t="15190" x="7969250" y="4206875"/>
          <p14:tracePt t="15206" x="8029575" y="4114800"/>
          <p14:tracePt t="15222" x="8096250" y="4016375"/>
          <p14:tracePt t="15239" x="8153400" y="3908425"/>
          <p14:tracePt t="15256" x="8213725" y="3775075"/>
          <p14:tracePt t="15272" x="8264525" y="3651250"/>
          <p14:tracePt t="15279" x="8283575" y="3600450"/>
          <p14:tracePt t="15290" x="8318500" y="3498850"/>
          <p14:tracePt t="15307" x="8356600" y="3381375"/>
          <p14:tracePt t="15322" x="8382000" y="3276600"/>
          <p14:tracePt t="15340" x="8401050" y="3168650"/>
          <p14:tracePt t="15356" x="8401050" y="3082925"/>
          <p14:tracePt t="15372" x="8391525" y="2994025"/>
          <p14:tracePt t="15390" x="8362950" y="2879725"/>
          <p14:tracePt t="15406" x="8328025" y="2778125"/>
          <p14:tracePt t="15422" x="8277225" y="2676525"/>
          <p14:tracePt t="15440" x="8213725" y="2578100"/>
          <p14:tracePt t="15456" x="8137525" y="2486025"/>
          <p14:tracePt t="15472" x="8048625" y="2406650"/>
          <p14:tracePt t="15490" x="7934325" y="2336800"/>
          <p14:tracePt t="15506" x="7845425" y="2305050"/>
          <p14:tracePt t="15522" x="7775575" y="2301875"/>
          <p14:tracePt t="16067" x="7772400" y="2301875"/>
          <p14:tracePt t="16152" x="7772400" y="2305050"/>
          <p14:tracePt t="16175" x="7772400" y="2308225"/>
          <p14:tracePt t="16191" x="7772400" y="2311400"/>
          <p14:tracePt t="16197" x="7772400" y="2314575"/>
          <p14:tracePt t="16212" x="7772400" y="2317750"/>
          <p14:tracePt t="16232" x="7772400" y="2320925"/>
          <p14:tracePt t="16251" x="7772400" y="2324100"/>
          <p14:tracePt t="16402" x="7772400" y="2327275"/>
          <p14:tracePt t="16409" x="7772400" y="2330450"/>
          <p14:tracePt t="16422" x="7772400" y="2339975"/>
          <p14:tracePt t="16439" x="7772400" y="2355850"/>
          <p14:tracePt t="16456" x="7772400" y="2374900"/>
          <p14:tracePt t="16472" x="7766050" y="2390775"/>
          <p14:tracePt t="16491" x="7759700" y="2400300"/>
          <p14:tracePt t="16506" x="7747000" y="2403475"/>
          <p14:tracePt t="16522" x="7734300" y="2406650"/>
          <p14:tracePt t="16540" x="7718425" y="2406650"/>
          <p14:tracePt t="16557" x="7699375" y="2409825"/>
          <p14:tracePt t="16572" x="7677150" y="2416175"/>
          <p14:tracePt t="16589" x="7664450" y="2419350"/>
          <p14:tracePt t="16606" x="7645400" y="2428875"/>
          <p14:tracePt t="16622" x="7623175" y="2444750"/>
          <p14:tracePt t="16640" x="7588250" y="2476500"/>
          <p14:tracePt t="16656" x="7559675" y="2505075"/>
          <p14:tracePt t="16672" x="7521575" y="2552700"/>
          <p14:tracePt t="16689" x="7477125" y="2606675"/>
          <p14:tracePt t="16706" x="7435850" y="2679700"/>
          <p14:tracePt t="16724" x="7400925" y="2771775"/>
          <p14:tracePt t="16738" x="7372350" y="2870200"/>
          <p14:tracePt t="16756" x="7346950" y="3019425"/>
          <p14:tracePt t="16772" x="7327900" y="3162300"/>
          <p14:tracePt t="16777" x="7321550" y="3216275"/>
          <p14:tracePt t="16788" x="7321550" y="3302000"/>
          <p14:tracePt t="16806" x="7318375" y="3467100"/>
          <p14:tracePt t="16822" x="7315200" y="3600450"/>
          <p14:tracePt t="16839" x="7318375" y="3736975"/>
          <p14:tracePt t="16858" x="7318375" y="3892550"/>
          <p14:tracePt t="16872" x="7324725" y="4041775"/>
          <p14:tracePt t="16889" x="7327900" y="4200525"/>
          <p14:tracePt t="16906" x="7337425" y="4365625"/>
          <p14:tracePt t="16924" x="7346950" y="4540250"/>
          <p14:tracePt t="16938" x="7359650" y="4679950"/>
          <p14:tracePt t="16956" x="7372350" y="4860925"/>
          <p14:tracePt t="16972" x="7385050" y="5010150"/>
          <p14:tracePt t="16989" x="7400925" y="5149850"/>
          <p14:tracePt t="17009" x="7451725" y="5305425"/>
          <p14:tracePt t="17022" x="7499350" y="5394325"/>
          <p14:tracePt t="17041" x="7572375" y="5492750"/>
          <p14:tracePt t="17056" x="7667625" y="5572125"/>
          <p14:tracePt t="17072" x="7797800" y="5641975"/>
          <p14:tracePt t="17089" x="7950200" y="5692775"/>
          <p14:tracePt t="17107" x="8153400" y="5721350"/>
          <p14:tracePt t="17124" x="8334375" y="5721350"/>
          <p14:tracePt t="17142" x="8547100" y="5695950"/>
          <p14:tracePt t="17156" x="8750300" y="5641975"/>
          <p14:tracePt t="17172" x="8953500" y="5572125"/>
          <p14:tracePt t="17189" x="9137650" y="5489575"/>
          <p14:tracePt t="17206" x="9302750" y="5391150"/>
          <p14:tracePt t="17223" x="9423400" y="5292725"/>
          <p14:tracePt t="17240" x="9534525" y="5159375"/>
          <p14:tracePt t="17256" x="9607550" y="5035550"/>
          <p14:tracePt t="17272" x="9639300" y="4921250"/>
          <p14:tracePt t="17282" x="9652000" y="4845050"/>
          <p14:tracePt t="17289" x="9655175" y="4797425"/>
          <p14:tracePt t="17306" x="9642475" y="4641850"/>
          <p14:tracePt t="17323" x="9588500" y="4486275"/>
          <p14:tracePt t="17339" x="9512300" y="4330700"/>
          <p14:tracePt t="17358" x="9401175" y="4152900"/>
          <p14:tracePt t="17372" x="9315450" y="4048125"/>
          <p14:tracePt t="17389" x="9213850" y="3930650"/>
          <p14:tracePt t="17406" x="9077325" y="3810000"/>
          <p14:tracePt t="17422" x="8934450" y="3708400"/>
          <p14:tracePt t="17439" x="8769350" y="3606800"/>
          <p14:tracePt t="17456" x="8604250" y="3517900"/>
          <p14:tracePt t="17472" x="8435975" y="3454400"/>
          <p14:tracePt t="17489" x="8286750" y="3416300"/>
          <p14:tracePt t="17506" x="8137525" y="3403600"/>
          <p14:tracePt t="17522" x="7997825" y="3403600"/>
          <p14:tracePt t="17541" x="7832725" y="3425825"/>
          <p14:tracePt t="17558" x="7667625" y="3454400"/>
          <p14:tracePt t="17572" x="7553325" y="3486150"/>
          <p14:tracePt t="17589" x="7426325" y="3527425"/>
          <p14:tracePt t="17606" x="7318375" y="3581400"/>
          <p14:tracePt t="17622" x="7219950" y="3670300"/>
          <p14:tracePt t="17639" x="7143750" y="3775075"/>
          <p14:tracePt t="17656" x="7058025" y="3908425"/>
          <p14:tracePt t="17672" x="6991350" y="4051300"/>
          <p14:tracePt t="17689" x="6937375" y="4194175"/>
          <p14:tracePt t="17706" x="6899275" y="4362450"/>
          <p14:tracePt t="17722" x="6883400" y="4524375"/>
          <p14:tracePt t="17739" x="6880225" y="4686300"/>
          <p14:tracePt t="17756" x="6883400" y="4867275"/>
          <p14:tracePt t="17772" x="6899275" y="5026025"/>
          <p14:tracePt t="17780" x="6908800" y="5099050"/>
          <p14:tracePt t="17788" x="6921500" y="5172075"/>
          <p14:tracePt t="17808" x="6959600" y="5314950"/>
          <p14:tracePt t="17824" x="7016750" y="5410200"/>
          <p14:tracePt t="17840" x="7083425" y="5483225"/>
          <p14:tracePt t="17858" x="7181850" y="5546725"/>
          <p14:tracePt t="17872" x="7283450" y="5581650"/>
          <p14:tracePt t="17888" x="7375525" y="5603875"/>
          <p14:tracePt t="17906" x="7473950" y="5607050"/>
          <p14:tracePt t="17922" x="7569200" y="5594350"/>
          <p14:tracePt t="17940" x="7737475" y="5540375"/>
          <p14:tracePt t="17956" x="7877175" y="5483225"/>
          <p14:tracePt t="17972" x="8010525" y="5410200"/>
          <p14:tracePt t="17989" x="8131175" y="5321300"/>
          <p14:tracePt t="18006" x="8239125" y="5219700"/>
          <p14:tracePt t="18022" x="8350250" y="5092700"/>
          <p14:tracePt t="18040" x="8442325" y="4953000"/>
          <p14:tracePt t="18058" x="8512175" y="4816475"/>
          <p14:tracePt t="18072" x="8559800" y="4670425"/>
          <p14:tracePt t="18089" x="8582025" y="4540250"/>
          <p14:tracePt t="18106" x="8591550" y="4403725"/>
          <p14:tracePt t="18122" x="8597900" y="4292600"/>
          <p14:tracePt t="18140" x="8594725" y="4165600"/>
          <p14:tracePt t="18156" x="8582025" y="4067175"/>
          <p14:tracePt t="18174" x="8547100" y="3911600"/>
          <p14:tracePt t="18189" x="8509000" y="3803650"/>
          <p14:tracePt t="18206" x="8442325" y="3657600"/>
          <p14:tracePt t="18222" x="8382000" y="3536950"/>
          <p14:tracePt t="18239" x="8318500" y="3422650"/>
          <p14:tracePt t="18256" x="8239125" y="3308350"/>
          <p14:tracePt t="18272" x="8172450" y="3216275"/>
          <p14:tracePt t="18280" x="8134350" y="3171825"/>
          <p14:tracePt t="18290" x="8102600" y="3133725"/>
          <p14:tracePt t="18308" x="8026400" y="3048000"/>
          <p14:tracePt t="18322" x="7972425" y="3000375"/>
          <p14:tracePt t="18339" x="7905750" y="2952750"/>
          <p14:tracePt t="18358" x="7816850" y="2911475"/>
          <p14:tracePt t="18374" x="7724775" y="2879725"/>
          <p14:tracePt t="18390" x="7648575" y="2870200"/>
          <p14:tracePt t="18406" x="7562850" y="2870200"/>
          <p14:tracePt t="18422" x="7458075" y="2879725"/>
          <p14:tracePt t="18439" x="7337425" y="2901950"/>
          <p14:tracePt t="18456" x="7165975" y="2952750"/>
          <p14:tracePt t="18472" x="7007225" y="3003550"/>
          <p14:tracePt t="18489" x="6851650" y="3073400"/>
          <p14:tracePt t="18506" x="6680200" y="3168650"/>
          <p14:tracePt t="18524" x="6505575" y="3298825"/>
          <p14:tracePt t="18539" x="6372225" y="3425825"/>
          <p14:tracePt t="18556" x="6216650" y="3622675"/>
          <p14:tracePt t="18572" x="6102350" y="3822700"/>
          <p14:tracePt t="18590" x="5997575" y="4035425"/>
          <p14:tracePt t="18606" x="5902325" y="4276725"/>
          <p14:tracePt t="18622" x="5842000" y="4457700"/>
          <p14:tracePt t="18640" x="5797550" y="4718050"/>
          <p14:tracePt t="18656" x="5788025" y="4914900"/>
          <p14:tracePt t="18672" x="5803900" y="5108575"/>
          <p14:tracePt t="18689" x="5845175" y="5305425"/>
          <p14:tracePt t="18706" x="5908675" y="5514975"/>
          <p14:tracePt t="18722" x="5972175" y="5670550"/>
          <p14:tracePt t="18738" x="6076950" y="5845175"/>
          <p14:tracePt t="18758" x="6216650" y="6003925"/>
          <p14:tracePt t="18764" x="6267450" y="6045200"/>
          <p14:tracePt t="18766" x="6283325" y="6054725"/>
          <p14:tracePt t="18768" x="6302375" y="6067425"/>
          <p14:tracePt t="18770" x="6321425" y="6080125"/>
          <p14:tracePt t="18772" x="6340475" y="6092825"/>
          <p14:tracePt t="18778" x="6397625" y="6127750"/>
          <p14:tracePt t="18780" x="6416675" y="6137275"/>
          <p14:tracePt t="18782" x="6435725" y="6146800"/>
          <p14:tracePt t="18784" x="6454775" y="6156325"/>
          <p14:tracePt t="18786" x="6477000" y="6165850"/>
          <p14:tracePt t="18788" x="6496050" y="6175375"/>
          <p14:tracePt t="18790" x="6518275" y="6181725"/>
          <p14:tracePt t="18792" x="6537325" y="6191250"/>
          <p14:tracePt t="18796" x="6581775" y="6203950"/>
          <p14:tracePt t="18798" x="6600825" y="6213475"/>
          <p14:tracePt t="18800" x="6619875" y="6216650"/>
          <p14:tracePt t="18803" x="6645275" y="6223000"/>
          <p14:tracePt t="18806" x="6683375" y="6232525"/>
          <p14:tracePt t="18808" x="6705600" y="6235700"/>
          <p14:tracePt t="18809" x="6727825" y="6242050"/>
          <p14:tracePt t="18812" x="6750050" y="6245225"/>
          <p14:tracePt t="18814" x="6772275" y="6245225"/>
          <p14:tracePt t="18818" x="6813550" y="6251575"/>
          <p14:tracePt t="18820" x="6835775" y="6251575"/>
          <p14:tracePt t="18822" x="6858000" y="6254750"/>
          <p14:tracePt t="18824" x="6880225" y="6254750"/>
          <p14:tracePt t="18829" x="6921500" y="6254750"/>
          <p14:tracePt t="18834" x="6985000" y="6254750"/>
          <p14:tracePt t="18838" x="7029450" y="6254750"/>
          <p14:tracePt t="18842" x="7073900" y="6248400"/>
          <p14:tracePt t="18844" x="7092950" y="6248400"/>
          <p14:tracePt t="18846" x="7115175" y="6245225"/>
          <p14:tracePt t="18848" x="7137400" y="6242050"/>
          <p14:tracePt t="18852" x="7181850" y="6235700"/>
          <p14:tracePt t="18855" x="7204075" y="6232525"/>
          <p14:tracePt t="18871" x="7404100" y="6184900"/>
          <p14:tracePt t="18892" x="7594600" y="6105525"/>
          <p14:tracePt t="18905" x="7727950" y="6038850"/>
          <p14:tracePt t="18922" x="7839075" y="5969000"/>
          <p14:tracePt t="18938" x="7934325" y="5895975"/>
          <p14:tracePt t="18956" x="8042275" y="5800725"/>
          <p14:tracePt t="18972" x="8118475" y="5715000"/>
          <p14:tracePt t="18988" x="8191500" y="5600700"/>
          <p14:tracePt t="19006" x="8232775" y="5483225"/>
          <p14:tracePt t="19022" x="8264525" y="5387975"/>
          <p14:tracePt t="19038" x="8302625" y="5245100"/>
          <p14:tracePt t="19056" x="8328025" y="5086350"/>
          <p14:tracePt t="19072" x="8343900" y="4918075"/>
          <p14:tracePt t="19090" x="8343900" y="4708525"/>
          <p14:tracePt t="19106" x="8324850" y="4514850"/>
          <p14:tracePt t="19122" x="8305800" y="4340225"/>
          <p14:tracePt t="19138" x="8280400" y="4127500"/>
          <p14:tracePt t="19156" x="8242300" y="3927475"/>
          <p14:tracePt t="19172" x="8201025" y="3765550"/>
          <p14:tracePt t="19189" x="8143875" y="3613150"/>
          <p14:tracePt t="19206" x="8054975" y="3460750"/>
          <p14:tracePt t="19222" x="7969250" y="3346450"/>
          <p14:tracePt t="19238" x="7883525" y="3267075"/>
          <p14:tracePt t="19256" x="7785100" y="3206750"/>
          <p14:tracePt t="19272" x="7712075" y="3184525"/>
          <p14:tracePt t="19279" x="7670800" y="3175000"/>
          <p14:tracePt t="19289" x="7616825" y="3171825"/>
          <p14:tracePt t="19307" x="7515225" y="3190875"/>
          <p14:tracePt t="19325" x="7429500" y="3235325"/>
          <p14:tracePt t="19338" x="7362825" y="3292475"/>
          <p14:tracePt t="19357" x="7280275" y="3394075"/>
          <p14:tracePt t="19372" x="7213600" y="3498850"/>
          <p14:tracePt t="19390" x="7153275" y="3635375"/>
          <p14:tracePt t="19406" x="7108825" y="3752850"/>
          <p14:tracePt t="19422" x="7086600" y="3873500"/>
          <p14:tracePt t="19438" x="7089775" y="3997325"/>
          <p14:tracePt t="19456" x="7121525" y="4152900"/>
          <p14:tracePt t="19472" x="7169150" y="4270375"/>
          <p14:tracePt t="19488" x="7261225" y="4397375"/>
          <p14:tracePt t="19506" x="7388225" y="4502150"/>
          <p14:tracePt t="19522" x="7531100" y="4572000"/>
          <p14:tracePt t="19540" x="7718425" y="4616450"/>
          <p14:tracePt t="19558" x="7912100" y="4613275"/>
          <p14:tracePt t="19574" x="8178800" y="4552950"/>
          <p14:tracePt t="19588" x="8404225" y="4473575"/>
          <p14:tracePt t="19606" x="8699500" y="4349750"/>
          <p14:tracePt t="19623" x="8959850" y="4229100"/>
          <p14:tracePt t="19638" x="9213850" y="4102100"/>
          <p14:tracePt t="19656" x="9477375" y="3968750"/>
          <p14:tracePt t="19673" x="9677400" y="3860800"/>
          <p14:tracePt t="19688" x="9845675" y="3752850"/>
          <p14:tracePt t="19706" x="9991725" y="3644900"/>
          <p14:tracePt t="19722" x="10080625" y="3584575"/>
          <p14:tracePt t="19738" x="10156825" y="3530600"/>
          <p14:tracePt t="19756" x="10204450" y="3495675"/>
          <p14:tracePt t="19772" x="10220325" y="3482975"/>
          <p14:tracePt t="19905" x="10223500" y="3482975"/>
          <p14:tracePt t="19942" x="10226675" y="3479800"/>
          <p14:tracePt t="19953" x="10233025" y="3476625"/>
          <p14:tracePt t="19959" x="10239375" y="3470275"/>
          <p14:tracePt t="19974" x="10255250" y="3457575"/>
          <p14:tracePt t="19981" x="10261600" y="3451225"/>
          <p14:tracePt t="19988" x="10277475" y="3441700"/>
          <p14:tracePt t="20006" x="10315575" y="3406775"/>
          <p14:tracePt t="20022" x="10350500" y="3375025"/>
          <p14:tracePt t="20038" x="10385425" y="3343275"/>
          <p14:tracePt t="20058" x="10429875" y="3314700"/>
          <p14:tracePt t="20072" x="10471150" y="3289300"/>
          <p14:tracePt t="20091" x="10502900" y="3267075"/>
          <p14:tracePt t="20105" x="10515600" y="3260725"/>
          <p14:tracePt t="20122" x="10521950" y="3257550"/>
          <p14:tracePt t="20174" x="10518775" y="3257550"/>
          <p14:tracePt t="20182" x="10512425" y="3257550"/>
          <p14:tracePt t="20188" x="10509250" y="3260725"/>
          <p14:tracePt t="20205" x="10502900" y="3267075"/>
          <p14:tracePt t="20222" x="10493375" y="3270250"/>
          <p14:tracePt t="20238" x="10480675" y="3276600"/>
          <p14:tracePt t="20256" x="10461625" y="3282950"/>
          <p14:tracePt t="20272" x="10445750" y="3282950"/>
          <p14:tracePt t="20280" x="10436225" y="3286125"/>
          <p14:tracePt t="20288" x="10426700" y="3286125"/>
          <p14:tracePt t="20308" x="10398125" y="3286125"/>
          <p14:tracePt t="20322" x="10363200" y="3282950"/>
          <p14:tracePt t="20338" x="10325100" y="3279775"/>
          <p14:tracePt t="20356" x="10274300" y="3270250"/>
          <p14:tracePt t="20374" x="10233025" y="3263900"/>
          <p14:tracePt t="20389" x="10201275" y="3257550"/>
          <p14:tracePt t="20406" x="10166350" y="3244850"/>
          <p14:tracePt t="20422" x="10128250" y="3228975"/>
          <p14:tracePt t="20438" x="10093325" y="3213100"/>
          <p14:tracePt t="20456" x="10074275" y="3197225"/>
          <p14:tracePt t="20472" x="10058400" y="3184525"/>
          <p14:tracePt t="20488" x="10036175" y="3165475"/>
          <p14:tracePt t="20506" x="10010775" y="3143250"/>
          <p14:tracePt t="20522" x="9988550" y="3124200"/>
          <p14:tracePt t="20540" x="9959975" y="3098800"/>
          <p14:tracePt t="20556" x="9940925" y="3082925"/>
          <p14:tracePt t="20574" x="9921875" y="3063875"/>
          <p14:tracePt t="20591" x="9899650" y="3038475"/>
          <p14:tracePt t="20606" x="9880600" y="3016250"/>
          <p14:tracePt t="20622" x="9858375" y="2987675"/>
          <p14:tracePt t="20639" x="9836150" y="2955925"/>
          <p14:tracePt t="20656" x="9804400" y="2911475"/>
          <p14:tracePt t="20673" x="9779000" y="2873375"/>
          <p14:tracePt t="20689" x="9750425" y="2828925"/>
          <p14:tracePt t="20708" x="9715500" y="2771775"/>
          <p14:tracePt t="20722" x="9686925" y="2727325"/>
          <p14:tracePt t="20738" x="9652000" y="2676525"/>
          <p14:tracePt t="20756" x="9607550" y="2613025"/>
          <p14:tracePt t="20772" x="9575800" y="2559050"/>
          <p14:tracePt t="20781" x="9550400" y="2520950"/>
          <p14:tracePt t="20792" x="9521825" y="2476500"/>
          <p14:tracePt t="20806" x="9483725" y="2419350"/>
          <p14:tracePt t="20822" x="9445625" y="2359025"/>
          <p14:tracePt t="20839" x="9410700" y="2301875"/>
          <p14:tracePt t="20856" x="9372600" y="2238375"/>
          <p14:tracePt t="20873" x="9340850" y="2181225"/>
          <p14:tracePt t="20889" x="9309100" y="2124075"/>
          <p14:tracePt t="20906" x="9277350" y="2057400"/>
          <p14:tracePt t="20922" x="9245600" y="1997075"/>
          <p14:tracePt t="20938" x="9213850" y="1936750"/>
          <p14:tracePt t="20956" x="9175750" y="1879600"/>
          <p14:tracePt t="20972" x="9150350" y="1835150"/>
          <p14:tracePt t="20988" x="9115425" y="1778000"/>
          <p14:tracePt t="21006" x="9074150" y="1724025"/>
          <p14:tracePt t="21022" x="9042400" y="1682750"/>
          <p14:tracePt t="21038" x="9007475" y="1635125"/>
          <p14:tracePt t="21058" x="8972550" y="1584325"/>
          <p14:tracePt t="21074" x="8937625" y="1543050"/>
          <p14:tracePt t="21090" x="8899525" y="1498600"/>
          <p14:tracePt t="21106" x="8867775" y="1460500"/>
          <p14:tracePt t="21122" x="8826500" y="1422400"/>
          <p14:tracePt t="21138" x="8782050" y="1387475"/>
          <p14:tracePt t="21156" x="8718550" y="1346200"/>
          <p14:tracePt t="21172" x="8661400" y="1311275"/>
          <p14:tracePt t="21188" x="8594725" y="1270000"/>
          <p14:tracePt t="21206" x="8553450" y="1244600"/>
          <p14:tracePt t="21223" x="8531225" y="1235075"/>
          <p14:tracePt t="21238" x="8505825" y="1222375"/>
          <p14:tracePt t="21256" x="8480425" y="1209675"/>
          <p14:tracePt t="21272" x="8455025" y="1196975"/>
          <p14:tracePt t="21280" x="8445500" y="1193800"/>
          <p14:tracePt t="21290" x="8432800" y="1187450"/>
          <p14:tracePt t="21306" x="8416925" y="1184275"/>
          <p14:tracePt t="21322" x="8410575" y="1184275"/>
          <p14:tracePt t="21338" x="8407400" y="1181100"/>
          <p14:tracePt t="21400" x="8413750" y="1177925"/>
          <p14:tracePt t="21408" x="8420100" y="1174750"/>
          <p14:tracePt t="21422" x="8442325" y="1171575"/>
          <p14:tracePt t="21438" x="8474075" y="1165225"/>
          <p14:tracePt t="21456" x="8531225" y="1158875"/>
          <p14:tracePt t="21472" x="8597900" y="1158875"/>
          <p14:tracePt t="21488" x="8677275" y="1162050"/>
          <p14:tracePt t="21506" x="8769350" y="1177925"/>
          <p14:tracePt t="21522" x="8845550" y="1203325"/>
          <p14:tracePt t="21538" x="8931275" y="1241425"/>
          <p14:tracePt t="21557" x="8997950" y="1285875"/>
          <p14:tracePt t="21573" x="9048750" y="1330325"/>
          <p14:tracePt t="21592" x="9090025" y="1377950"/>
          <p14:tracePt t="21606" x="9124950" y="1431925"/>
          <p14:tracePt t="21623" x="9153525" y="1489075"/>
          <p14:tracePt t="21642" x="9175750" y="1558925"/>
          <p14:tracePt t="21656" x="9191625" y="1619250"/>
          <p14:tracePt t="21672" x="9210675" y="1676400"/>
          <p14:tracePt t="21688" x="9223375" y="1739900"/>
          <p14:tracePt t="21708" x="9236075" y="1812925"/>
          <p14:tracePt t="21722" x="9245600" y="1873250"/>
          <p14:tracePt t="21738" x="9248775" y="1933575"/>
          <p14:tracePt t="21755" x="9255125" y="1987550"/>
          <p14:tracePt t="21772" x="9258300" y="2044700"/>
          <p14:tracePt t="21782" x="9264650" y="2076450"/>
          <p14:tracePt t="21792" x="9264650" y="2105025"/>
          <p14:tracePt t="21806" x="9277350" y="2155825"/>
          <p14:tracePt t="21822" x="9286875" y="2203450"/>
          <p14:tracePt t="21841" x="9296400" y="2257425"/>
          <p14:tracePt t="21856" x="9305925" y="2311400"/>
          <p14:tracePt t="21872" x="9315450" y="2359025"/>
          <p14:tracePt t="21890" x="9321800" y="2406650"/>
          <p14:tracePt t="21906" x="9328150" y="2457450"/>
          <p14:tracePt t="21922" x="9344025" y="2495550"/>
          <p14:tracePt t="21938" x="9359900" y="2527300"/>
          <p14:tracePt t="21956" x="9378950" y="2562225"/>
          <p14:tracePt t="21972" x="9401175" y="2590800"/>
          <p14:tracePt t="21988" x="9417050" y="2613025"/>
          <p14:tracePt t="22006" x="9439275" y="2638425"/>
          <p14:tracePt t="22022" x="9464675" y="2663825"/>
          <p14:tracePt t="22038" x="9490075" y="2686050"/>
          <p14:tracePt t="22057" x="9515475" y="2705100"/>
          <p14:tracePt t="22073" x="9540875" y="2727325"/>
          <p14:tracePt t="22091" x="9569450" y="2746375"/>
          <p14:tracePt t="22107" x="9598025" y="2768600"/>
          <p14:tracePt t="22122" x="9623425" y="2784475"/>
          <p14:tracePt t="22155" x="9652000" y="2803525"/>
          <p14:tracePt t="22172" x="9677400" y="2822575"/>
          <p14:tracePt t="22186" x="9690100" y="2832100"/>
          <p14:tracePt t="22209" x="9702800" y="2844800"/>
          <p14:tracePt t="22224" x="9702800" y="2847975"/>
          <p14:tracePt t="22897" x="9699625" y="2847975"/>
          <p14:tracePt t="22904" x="9696450" y="2844800"/>
          <p14:tracePt t="22921" x="9690100" y="2838450"/>
          <p14:tracePt t="22938" x="9680575" y="2832100"/>
          <p14:tracePt t="22956" x="9674225" y="2822575"/>
          <p14:tracePt t="22972" x="9667875" y="2816225"/>
          <p14:tracePt t="22988" x="9661525" y="2806700"/>
          <p14:tracePt t="23005" x="9658350" y="2797175"/>
          <p14:tracePt t="23022" x="9655175" y="2790825"/>
          <p14:tracePt t="23038" x="9652000" y="2784475"/>
          <p14:tracePt t="23057" x="9648825" y="2774950"/>
          <p14:tracePt t="23073" x="9645650" y="2765425"/>
          <p14:tracePt t="23088" x="9642475" y="2755900"/>
          <p14:tracePt t="23106" x="9642475" y="2740025"/>
          <p14:tracePt t="23123" x="9639300" y="2724150"/>
          <p14:tracePt t="23139" x="9639300" y="2708275"/>
          <p14:tracePt t="23155" x="9639300" y="2692400"/>
          <p14:tracePt t="23172" x="9636125" y="2670175"/>
          <p14:tracePt t="23188" x="9629775" y="2651125"/>
          <p14:tracePt t="23206" x="9623425" y="2632075"/>
          <p14:tracePt t="23221" x="9617075" y="2616200"/>
          <p14:tracePt t="23238" x="9610725" y="2603500"/>
          <p14:tracePt t="23255" x="9604375" y="2590800"/>
          <p14:tracePt t="23271" x="9601200" y="2581275"/>
          <p14:tracePt t="23276" x="9598025" y="2578100"/>
          <p14:tracePt t="23288" x="9594850" y="2568575"/>
          <p14:tracePt t="23306" x="9588500" y="2555875"/>
          <p14:tracePt t="23322" x="9582150" y="2540000"/>
          <p14:tracePt t="23340" x="9572625" y="2524125"/>
          <p14:tracePt t="23355" x="9566275" y="2511425"/>
          <p14:tracePt t="23371" x="9556750" y="2492375"/>
          <p14:tracePt t="23388" x="9547225" y="2473325"/>
          <p14:tracePt t="23407" x="9537700" y="2451100"/>
          <p14:tracePt t="23423" x="9528175" y="2428875"/>
          <p14:tracePt t="23438" x="9518650" y="2403475"/>
          <p14:tracePt t="23456" x="9509125" y="2378075"/>
          <p14:tracePt t="23472" x="9502775" y="2359025"/>
          <p14:tracePt t="23488" x="9493250" y="2336800"/>
          <p14:tracePt t="23505" x="9486900" y="2320925"/>
          <p14:tracePt t="23522" x="9474200" y="2301875"/>
          <p14:tracePt t="23538" x="9464675" y="2282825"/>
          <p14:tracePt t="23556" x="9451975" y="2257425"/>
          <p14:tracePt t="23573" x="9439275" y="2238375"/>
          <p14:tracePt t="23588" x="9429750" y="2222500"/>
          <p14:tracePt t="23606" x="9420225" y="2200275"/>
          <p14:tracePt t="23624" x="9407525" y="2181225"/>
          <p14:tracePt t="23638" x="9394825" y="2165350"/>
          <p14:tracePt t="23655" x="9388475" y="2152650"/>
          <p14:tracePt t="23672" x="9382125" y="2146300"/>
          <p14:tracePt t="23688" x="9382125" y="2143125"/>
          <p14:tracePt t="23705" x="9382125" y="2139950"/>
          <p14:tracePt t="23768" x="9382125" y="2152650"/>
          <p14:tracePt t="23776" x="9382125" y="2165350"/>
          <p14:tracePt t="23788" x="9385300" y="2203450"/>
          <p14:tracePt t="23807" x="9404350" y="2263775"/>
          <p14:tracePt t="23824" x="9429750" y="2327275"/>
          <p14:tracePt t="23840" x="9467850" y="2409825"/>
          <p14:tracePt t="23855" x="9502775" y="2479675"/>
          <p14:tracePt t="23872" x="9547225" y="2559050"/>
          <p14:tracePt t="23888" x="9582150" y="2619375"/>
          <p14:tracePt t="23905" x="9610725" y="2676525"/>
          <p14:tracePt t="23922" x="9652000" y="2733675"/>
          <p14:tracePt t="23938" x="9680575" y="2781300"/>
          <p14:tracePt t="23955" x="9705975" y="2825750"/>
          <p14:tracePt t="23972" x="9737725" y="2876550"/>
          <p14:tracePt t="23988" x="9759950" y="2917825"/>
          <p14:tracePt t="24006" x="9788525" y="2955925"/>
          <p14:tracePt t="24024" x="9820275" y="2994025"/>
          <p14:tracePt t="24040" x="9858375" y="3044825"/>
          <p14:tracePt t="24057" x="9896475" y="3082925"/>
          <p14:tracePt t="24073" x="9934575" y="3114675"/>
          <p14:tracePt t="24090" x="9972675" y="3140075"/>
          <p14:tracePt t="24107" x="10017125" y="3168650"/>
          <p14:tracePt t="24123" x="10058400" y="3187700"/>
          <p14:tracePt t="24138" x="10080625" y="3197225"/>
          <p14:tracePt t="24155" x="10099675" y="3206750"/>
          <p14:tracePt t="24171" x="10106025" y="3213100"/>
          <p14:tracePt t="24215" x="10102850" y="3209925"/>
          <p14:tracePt t="24223" x="10099675" y="3203575"/>
          <p14:tracePt t="24238" x="10080625" y="3184525"/>
          <p14:tracePt t="24255" x="10058400" y="3162300"/>
          <p14:tracePt t="24272" x="10020300" y="3130550"/>
          <p14:tracePt t="24280" x="10004425" y="3114675"/>
          <p14:tracePt t="24288" x="9985375" y="3095625"/>
          <p14:tracePt t="24306" x="9944100" y="3057525"/>
          <p14:tracePt t="24323" x="9906000" y="3022600"/>
          <p14:tracePt t="24338" x="9871075" y="2984500"/>
          <p14:tracePt t="24356" x="9826625" y="2940050"/>
          <p14:tracePt t="24374" x="9788525" y="2895600"/>
          <p14:tracePt t="24388" x="9756775" y="2860675"/>
          <p14:tracePt t="24404" x="9728200" y="2819400"/>
          <p14:tracePt t="24422" x="9702800" y="2774950"/>
          <p14:tracePt t="24438" x="9686925" y="2743200"/>
          <p14:tracePt t="24454" x="9667875" y="2705100"/>
          <p14:tracePt t="24472" x="9648825" y="2663825"/>
          <p14:tracePt t="24488" x="9636125" y="2635250"/>
          <p14:tracePt t="24504" x="9620250" y="2603500"/>
          <p14:tracePt t="24522" x="9604375" y="2568575"/>
          <p14:tracePt t="24539" x="9591675" y="2543175"/>
          <p14:tracePt t="24555" x="9578975" y="2520950"/>
          <p14:tracePt t="24573" x="9563100" y="2501900"/>
          <p14:tracePt t="24590" x="9556750" y="2486025"/>
          <p14:tracePt t="24606" x="9544050" y="2470150"/>
          <p14:tracePt t="24622" x="9534525" y="2460625"/>
          <p14:tracePt t="24641" x="9528175" y="2447925"/>
          <p14:tracePt t="24655" x="9521825" y="2444750"/>
          <p14:tracePt t="24672" x="9518650" y="2441575"/>
          <p14:tracePt t="24688" x="9518650" y="2438400"/>
          <p14:tracePt t="25426" x="9515475" y="2441575"/>
          <p14:tracePt t="25434" x="9512300" y="2447925"/>
          <p14:tracePt t="25442" x="9509125" y="2466975"/>
          <p14:tracePt t="25455" x="9512300" y="2501900"/>
          <p14:tracePt t="25471" x="9547225" y="2584450"/>
          <p14:tracePt t="25488" x="9601200" y="2663825"/>
          <p14:tracePt t="25505" x="9696450" y="2771775"/>
          <p14:tracePt t="25522" x="9779000" y="2844800"/>
          <p14:tracePt t="25539" x="9858375" y="2901950"/>
          <p14:tracePt t="25556" x="9902825" y="2924175"/>
          <p14:tracePt t="25572" x="9956800" y="2949575"/>
          <p14:tracePt t="25588" x="10001250" y="2965450"/>
          <p14:tracePt t="25605" x="10042525" y="2978150"/>
          <p14:tracePt t="25622" x="10064750" y="2994025"/>
          <p14:tracePt t="25639" x="10074275" y="2997200"/>
          <p14:tracePt t="25654" x="10077450" y="3000375"/>
          <p14:tracePt t="25704" x="10074275" y="3000375"/>
          <p14:tracePt t="25708" x="10074275" y="3003550"/>
          <p14:tracePt t="25721" x="10064750" y="3003550"/>
          <p14:tracePt t="25738" x="10055225" y="3003550"/>
          <p14:tracePt t="25756" x="10036175" y="2997200"/>
          <p14:tracePt t="25771" x="10017125" y="2990850"/>
          <p14:tracePt t="25777" x="10010775" y="2987675"/>
          <p14:tracePt t="25788" x="9994900" y="2978150"/>
          <p14:tracePt t="25805" x="9966325" y="2962275"/>
          <p14:tracePt t="25821" x="9931400" y="2936875"/>
          <p14:tracePt t="25840" x="9893300" y="2905125"/>
          <p14:tracePt t="25854" x="9858375" y="2870200"/>
          <p14:tracePt t="25871" x="9823450" y="2828925"/>
          <p14:tracePt t="25887" x="9798050" y="2800350"/>
          <p14:tracePt t="25905" x="9775825" y="2774950"/>
          <p14:tracePt t="25921" x="9756775" y="2749550"/>
          <p14:tracePt t="25937" x="9740900" y="2720975"/>
          <p14:tracePt t="25955" x="9718675" y="2692400"/>
          <p14:tracePt t="25971" x="9709150" y="2673350"/>
          <p14:tracePt t="25989" x="9702800" y="2657475"/>
          <p14:tracePt t="26005" x="9693275" y="2644775"/>
          <p14:tracePt t="26021" x="9686925" y="2632075"/>
          <p14:tracePt t="26039" x="9680575" y="2622550"/>
          <p14:tracePt t="26056" x="9677400" y="2616200"/>
          <p14:tracePt t="26071" x="9674225" y="2613025"/>
          <p14:tracePt t="26203" x="9674225" y="2616200"/>
          <p14:tracePt t="26209" x="9674225" y="2625725"/>
          <p14:tracePt t="26221" x="9680575" y="2657475"/>
          <p14:tracePt t="26224" x="9686925" y="2663825"/>
          <p14:tracePt t="26239" x="9712325" y="2727325"/>
          <p14:tracePt t="26255" x="9753600" y="2797175"/>
          <p14:tracePt t="26271" x="9810750" y="2870200"/>
          <p14:tracePt t="26278" x="9832975" y="2895600"/>
          <p14:tracePt t="26288" x="9874250" y="2930525"/>
          <p14:tracePt t="26306" x="9947275" y="2984500"/>
          <p14:tracePt t="26322" x="10013950" y="3022600"/>
          <p14:tracePt t="26340" x="10083800" y="3057525"/>
          <p14:tracePt t="26355" x="10131425" y="3076575"/>
          <p14:tracePt t="26371" x="10169525" y="3095625"/>
          <p14:tracePt t="26391" x="10188575" y="3101975"/>
          <p14:tracePt t="26404" x="10194925" y="3105150"/>
          <p14:tracePt t="26421" x="10198100" y="3105150"/>
          <p14:tracePt t="26465" x="10194925" y="3105150"/>
          <p14:tracePt t="26473" x="10191750" y="3105150"/>
          <p14:tracePt t="26488" x="10185400" y="3101975"/>
          <p14:tracePt t="26505" x="10172700" y="3101975"/>
          <p14:tracePt t="26521" x="10153650" y="3098800"/>
          <p14:tracePt t="26538" x="10134600" y="3098800"/>
          <p14:tracePt t="26557" x="10099675" y="3089275"/>
          <p14:tracePt t="26571" x="10074275" y="3082925"/>
          <p14:tracePt t="26589" x="10045700" y="3076575"/>
          <p14:tracePt t="26607" x="10023475" y="3073400"/>
          <p14:tracePt t="26621" x="10004425" y="3063875"/>
          <p14:tracePt t="26639" x="9985375" y="3057525"/>
          <p14:tracePt t="26654" x="9972675" y="3048000"/>
          <p14:tracePt t="26673" x="9963150" y="3044825"/>
          <p14:tracePt t="26688" x="9956800" y="3038475"/>
          <p14:tracePt t="26705" x="9950450" y="3035300"/>
          <p14:tracePt t="26721" x="9950450" y="3032125"/>
          <p14:tracePt t="27369" x="9947275" y="3032125"/>
          <p14:tracePt t="27374" x="9944100" y="3032125"/>
          <p14:tracePt t="27388" x="9937750" y="3022600"/>
          <p14:tracePt t="27405" x="9928225" y="3013075"/>
          <p14:tracePt t="27421" x="9918700" y="3006725"/>
          <p14:tracePt t="27438" x="9902825" y="2987675"/>
          <p14:tracePt t="27455" x="9877425" y="2962275"/>
          <p14:tracePt t="27471" x="9852025" y="2936875"/>
          <p14:tracePt t="27488" x="9823450" y="2911475"/>
          <p14:tracePt t="27505" x="9801225" y="2889250"/>
          <p14:tracePt t="27522" x="9788525" y="2867025"/>
          <p14:tracePt t="27538" x="9775825" y="2844800"/>
          <p14:tracePt t="27557" x="9756775" y="2809875"/>
          <p14:tracePt t="27571" x="9740900" y="2774950"/>
          <p14:tracePt t="27589" x="9721850" y="2733675"/>
          <p14:tracePt t="27605" x="9702800" y="2698750"/>
          <p14:tracePt t="27621" x="9690100" y="2670175"/>
          <p14:tracePt t="27641" x="9677400" y="2644775"/>
          <p14:tracePt t="27655" x="9667875" y="2625725"/>
          <p14:tracePt t="27672" x="9652000" y="2603500"/>
          <p14:tracePt t="27691" x="9645650" y="2581275"/>
          <p14:tracePt t="27705" x="9636125" y="2565400"/>
          <p14:tracePt t="27721" x="9623425" y="2549525"/>
          <p14:tracePt t="27738" x="9617075" y="2540000"/>
          <p14:tracePt t="27754" x="9613900" y="2530475"/>
          <p14:tracePt t="27771" x="9610725" y="2530475"/>
          <p14:tracePt t="27848" x="9610725" y="2536825"/>
          <p14:tracePt t="27855" x="9607550" y="2540000"/>
          <p14:tracePt t="27861" x="9607550" y="2552700"/>
          <p14:tracePt t="27871" x="9607550" y="2568575"/>
          <p14:tracePt t="27889" x="9617075" y="2613025"/>
          <p14:tracePt t="27905" x="9626600" y="2660650"/>
          <p14:tracePt t="27921" x="9645650" y="2698750"/>
          <p14:tracePt t="27939" x="9671050" y="2755900"/>
          <p14:tracePt t="27955" x="9702800" y="2803525"/>
          <p14:tracePt t="27971" x="9747250" y="2857500"/>
          <p14:tracePt t="27988" x="9791700" y="2905125"/>
          <p14:tracePt t="28005" x="9832975" y="2949575"/>
          <p14:tracePt t="28021" x="9864725" y="2981325"/>
          <p14:tracePt t="28038" x="9899650" y="3013075"/>
          <p14:tracePt t="28057" x="9944100" y="3054350"/>
          <p14:tracePt t="28072" x="9969500" y="3073400"/>
          <p14:tracePt t="28091" x="9998075" y="3098800"/>
          <p14:tracePt t="28105" x="10026650" y="3121025"/>
          <p14:tracePt t="28121" x="10042525" y="3133725"/>
          <p14:tracePt t="28137" x="10052050" y="3143250"/>
          <p14:tracePt t="28154" x="10055225" y="3146425"/>
          <p14:tracePt t="28192" x="10052050" y="3146425"/>
          <p14:tracePt t="28205" x="10048875" y="3146425"/>
          <p14:tracePt t="28221" x="10039350" y="3143250"/>
          <p14:tracePt t="28239" x="10023475" y="3133725"/>
          <p14:tracePt t="28255" x="10004425" y="3124200"/>
          <p14:tracePt t="28271" x="9982200" y="3111500"/>
          <p14:tracePt t="28278" x="9972675" y="3105150"/>
          <p14:tracePt t="28288" x="9956800" y="3095625"/>
          <p14:tracePt t="28305" x="9937750" y="3076575"/>
          <p14:tracePt t="28321" x="9921875" y="3063875"/>
          <p14:tracePt t="28339" x="9906000" y="3044825"/>
          <p14:tracePt t="28355" x="9896475" y="3022600"/>
          <p14:tracePt t="28373" x="9877425" y="2997200"/>
          <p14:tracePt t="28388" x="9867900" y="2981325"/>
          <p14:tracePt t="28405" x="9861550" y="2962275"/>
          <p14:tracePt t="28421" x="9852025" y="2946400"/>
          <p14:tracePt t="28438" x="9842500" y="2933700"/>
          <p14:tracePt t="28455" x="9839325" y="2921000"/>
          <p14:tracePt t="28471" x="9836150" y="2914650"/>
          <p14:tracePt t="28488" x="9829800" y="2908300"/>
          <p14:tracePt t="28504" x="9829800" y="2901950"/>
          <p14:tracePt t="28521" x="9826625" y="2901950"/>
          <p14:tracePt t="29199" x="9823450" y="2895600"/>
          <p14:tracePt t="29205" x="9817100" y="2889250"/>
          <p14:tracePt t="29221" x="9801225" y="2867025"/>
          <p14:tracePt t="29238" x="9772650" y="2816225"/>
          <p14:tracePt t="29255" x="9747250" y="2762250"/>
          <p14:tracePt t="29271" x="9725025" y="2730500"/>
          <p14:tracePt t="29279" x="9715500" y="2717800"/>
          <p14:tracePt t="29287" x="9709150" y="2705100"/>
          <p14:tracePt t="29306" x="9690100" y="2679700"/>
          <p14:tracePt t="29321" x="9671050" y="2654300"/>
          <p14:tracePt t="29339" x="9648825" y="2628900"/>
          <p14:tracePt t="29356" x="9629775" y="2600325"/>
          <p14:tracePt t="29371" x="9607550" y="2574925"/>
          <p14:tracePt t="29387" x="9588500" y="2543175"/>
          <p14:tracePt t="29405" x="9559925" y="2498725"/>
          <p14:tracePt t="29421" x="9534525" y="2463800"/>
          <p14:tracePt t="29437" x="9515475" y="2441575"/>
          <p14:tracePt t="29455" x="9502775" y="2428875"/>
          <p14:tracePt t="29471" x="9493250" y="2419350"/>
          <p14:tracePt t="29487" x="9486900" y="2413000"/>
          <p14:tracePt t="29504" x="9480550" y="2409825"/>
          <p14:tracePt t="29521" x="9471025" y="2400300"/>
          <p14:tracePt t="29537" x="9461500" y="2390775"/>
          <p14:tracePt t="29557" x="9448800" y="2374900"/>
          <p14:tracePt t="29571" x="9439275" y="2365375"/>
          <p14:tracePt t="29589" x="9426575" y="2352675"/>
          <p14:tracePt t="29607" x="9398000" y="2336800"/>
          <p14:tracePt t="29623" x="9366250" y="2320925"/>
          <p14:tracePt t="29638" x="9340850" y="2308225"/>
          <p14:tracePt t="29655" x="9302750" y="2292350"/>
          <p14:tracePt t="29671" x="9261475" y="2276475"/>
          <p14:tracePt t="29687" x="9220200" y="2260600"/>
          <p14:tracePt t="29705" x="9185275" y="2247900"/>
          <p14:tracePt t="29721" x="9156700" y="2235200"/>
          <p14:tracePt t="29737" x="9131300" y="2225675"/>
          <p14:tracePt t="29755" x="9105900" y="2216150"/>
          <p14:tracePt t="29771" x="9090025" y="2206625"/>
          <p14:tracePt t="29778" x="9080500" y="2203450"/>
          <p14:tracePt t="29787" x="9070975" y="2200275"/>
          <p14:tracePt t="29805" x="9051925" y="2190750"/>
          <p14:tracePt t="29823" x="9026525" y="2174875"/>
          <p14:tracePt t="29839" x="8997950" y="2162175"/>
          <p14:tracePt t="29855" x="8978900" y="2155825"/>
          <p14:tracePt t="29871" x="8959850" y="2149475"/>
          <p14:tracePt t="29889" x="8931275" y="2143125"/>
          <p14:tracePt t="29905" x="8912225" y="2139950"/>
          <p14:tracePt t="29924" x="8886825" y="2136775"/>
          <p14:tracePt t="29937" x="8870950" y="2136775"/>
          <p14:tracePt t="29955" x="8855075" y="2139950"/>
          <p14:tracePt t="29971" x="8848725" y="2143125"/>
          <p14:tracePt t="29987" x="8845550" y="2146300"/>
          <p14:tracePt t="30004" x="8842375" y="2146300"/>
          <p14:tracePt t="30059" x="8845550" y="2146300"/>
          <p14:tracePt t="30065" x="8848725" y="2149475"/>
          <p14:tracePt t="30073" x="8851900" y="2149475"/>
          <p14:tracePt t="30089" x="8864600" y="2152650"/>
          <p14:tracePt t="30107" x="8883650" y="2155825"/>
          <p14:tracePt t="30123" x="8931275" y="2168525"/>
          <p14:tracePt t="30138" x="8994775" y="2190750"/>
          <p14:tracePt t="30155" x="9074150" y="2216150"/>
          <p14:tracePt t="30171" x="9147175" y="2244725"/>
          <p14:tracePt t="30189" x="9229725" y="2276475"/>
          <p14:tracePt t="30205" x="9293225" y="2305050"/>
          <p14:tracePt t="30220" x="9337675" y="2317750"/>
          <p14:tracePt t="30237" x="9366250" y="2324100"/>
          <p14:tracePt t="30254" x="9372600" y="2327275"/>
          <p14:tracePt t="30287" x="9366250" y="2320925"/>
          <p14:tracePt t="30305" x="9347200" y="2305050"/>
          <p14:tracePt t="30323" x="9318625" y="2282825"/>
          <p14:tracePt t="30339" x="9283700" y="2263775"/>
          <p14:tracePt t="30357" x="9236075" y="2235200"/>
          <p14:tracePt t="30371" x="9182100" y="2209800"/>
          <p14:tracePt t="30387" x="9109075" y="2171700"/>
          <p14:tracePt t="30405" x="9042400" y="2143125"/>
          <p14:tracePt t="30421" x="8994775" y="2120900"/>
          <p14:tracePt t="30437" x="8918575" y="2092325"/>
          <p14:tracePt t="30455" x="8851900" y="2066925"/>
          <p14:tracePt t="30471" x="8813800" y="2054225"/>
          <p14:tracePt t="30487" x="8794750" y="2047875"/>
          <p14:tracePt t="30505" x="8785225" y="2047875"/>
          <p14:tracePt t="30521" x="8785225" y="2044700"/>
          <p14:tracePt t="30999" x="8791575" y="2041525"/>
          <p14:tracePt t="31007" x="8797925" y="2035175"/>
          <p14:tracePt t="31021" x="8820150" y="2019300"/>
          <p14:tracePt t="31037" x="8848725" y="1987550"/>
          <p14:tracePt t="31056" x="8870950" y="1939925"/>
          <p14:tracePt t="31072" x="8896350" y="1889125"/>
          <p14:tracePt t="31089" x="8921750" y="1835150"/>
          <p14:tracePt t="31105" x="8947150" y="1787525"/>
          <p14:tracePt t="31122" x="8972550" y="1746250"/>
          <p14:tracePt t="31139" x="9004300" y="1698625"/>
          <p14:tracePt t="31155" x="9026525" y="1666875"/>
          <p14:tracePt t="31172" x="9042400" y="1635125"/>
          <p14:tracePt t="31188" x="9048750" y="1609725"/>
          <p14:tracePt t="31205" x="9045575" y="1581150"/>
          <p14:tracePt t="31221" x="9036050" y="1549400"/>
          <p14:tracePt t="31237" x="9017000" y="1511300"/>
          <p14:tracePt t="31255" x="8982075" y="1466850"/>
          <p14:tracePt t="31271" x="8959850" y="1447800"/>
          <p14:tracePt t="31277" x="8947150" y="1435100"/>
          <p14:tracePt t="31287" x="8937625" y="1431925"/>
          <p14:tracePt t="31304" x="8931275" y="1425575"/>
          <p14:tracePt t="31321" x="8924925" y="1422400"/>
          <p14:tracePt t="31339" x="8909050" y="1416050"/>
          <p14:tracePt t="31355" x="8890000" y="1409700"/>
          <p14:tracePt t="31370" x="8858250" y="1400175"/>
          <p14:tracePt t="31387" x="8820150" y="1393825"/>
          <p14:tracePt t="31405" x="8763000" y="1387475"/>
          <p14:tracePt t="31421" x="8705850" y="1381125"/>
          <p14:tracePt t="31437" x="8655050" y="1381125"/>
          <p14:tracePt t="31455" x="8610600" y="1387475"/>
          <p14:tracePt t="31471" x="8575675" y="1390650"/>
          <p14:tracePt t="31487" x="8547100" y="1397000"/>
          <p14:tracePt t="31505" x="8512175" y="1403350"/>
          <p14:tracePt t="31521" x="8489950" y="1409700"/>
          <p14:tracePt t="31537" x="8470900" y="1419225"/>
          <p14:tracePt t="31556" x="8455025" y="1425575"/>
          <p14:tracePt t="31572" x="8448675" y="1428750"/>
          <p14:tracePt t="31589" x="8435975" y="1431925"/>
          <p14:tracePt t="31605" x="8416925" y="1438275"/>
          <p14:tracePt t="31623" x="8397875" y="1444625"/>
          <p14:tracePt t="31637" x="8388350" y="1447800"/>
          <p14:tracePt t="31655" x="8382000" y="1450975"/>
          <p14:tracePt t="31764" x="8385175" y="1450975"/>
          <p14:tracePt t="31770" x="8388350" y="1450975"/>
          <p14:tracePt t="31777" x="8394700" y="1450975"/>
          <p14:tracePt t="31787" x="8404225" y="1447800"/>
          <p14:tracePt t="31805" x="8439150" y="1438275"/>
          <p14:tracePt t="31822" x="8483600" y="1422400"/>
          <p14:tracePt t="31837" x="8531225" y="1412875"/>
          <p14:tracePt t="31856" x="8591550" y="1397000"/>
          <p14:tracePt t="31872" x="8642350" y="1387475"/>
          <p14:tracePt t="31888" x="8696325" y="1381125"/>
          <p14:tracePt t="31904" x="8759825" y="1374775"/>
          <p14:tracePt t="31920" x="8836025" y="1374775"/>
          <p14:tracePt t="31937" x="8905875" y="1374775"/>
          <p14:tracePt t="31954" x="8982075" y="1377950"/>
          <p14:tracePt t="31971" x="9077325" y="1390650"/>
          <p14:tracePt t="31987" x="9172575" y="1406525"/>
          <p14:tracePt t="32005" x="9239250" y="1416050"/>
          <p14:tracePt t="32021" x="9283700" y="1428750"/>
          <p14:tracePt t="32037" x="9312275" y="1438275"/>
          <p14:tracePt t="32056" x="9324975" y="1441450"/>
          <p14:tracePt t="32071" x="9328150" y="1441450"/>
          <p14:tracePt t="32157" x="9324975" y="1438275"/>
          <p14:tracePt t="32163" x="9321800" y="1438275"/>
          <p14:tracePt t="32170" x="9318625" y="1435100"/>
          <p14:tracePt t="32187" x="9309100" y="1428750"/>
          <p14:tracePt t="32205" x="9293225" y="1425575"/>
          <p14:tracePt t="32221" x="9274175" y="1422400"/>
          <p14:tracePt t="32237" x="9242425" y="1416050"/>
          <p14:tracePt t="32255" x="9194800" y="1406525"/>
          <p14:tracePt t="32271" x="9134475" y="1397000"/>
          <p14:tracePt t="32279" x="9099550" y="1393825"/>
          <p14:tracePt t="32287" x="9070975" y="1390650"/>
          <p14:tracePt t="32305" x="9013825" y="1390650"/>
          <p14:tracePt t="32323" x="8972550" y="1393825"/>
          <p14:tracePt t="32337" x="8931275" y="1397000"/>
          <p14:tracePt t="32357" x="8890000" y="1406525"/>
          <p14:tracePt t="32372" x="8855075" y="1412875"/>
          <p14:tracePt t="32387" x="8816975" y="1422400"/>
          <p14:tracePt t="32405" x="8782050" y="1441450"/>
          <p14:tracePt t="32421" x="8756650" y="1457325"/>
          <p14:tracePt t="32437" x="8731250" y="1470025"/>
          <p14:tracePt t="32455" x="8705850" y="1479550"/>
          <p14:tracePt t="32471" x="8686800" y="1489075"/>
          <p14:tracePt t="32487" x="8667750" y="1501775"/>
          <p14:tracePt t="32505" x="8661400" y="1508125"/>
          <p14:tracePt t="32521" x="8655050" y="1511300"/>
          <p14:tracePt t="32556" x="8651875" y="1511300"/>
          <p14:tracePt t="32636" x="8655050" y="1508125"/>
          <p14:tracePt t="32641" x="8658225" y="1504950"/>
          <p14:tracePt t="32654" x="8664575" y="1501775"/>
          <p14:tracePt t="32671" x="8680450" y="1495425"/>
          <p14:tracePt t="32687" x="8699500" y="1489075"/>
          <p14:tracePt t="32705" x="8728075" y="1482725"/>
          <p14:tracePt t="32721" x="8759825" y="1479550"/>
          <p14:tracePt t="32737" x="8791575" y="1473200"/>
          <p14:tracePt t="32755" x="8823325" y="1470025"/>
          <p14:tracePt t="32771" x="8867775" y="1470025"/>
          <p14:tracePt t="32780" x="8886825" y="1470025"/>
          <p14:tracePt t="32787" x="8909050" y="1470025"/>
          <p14:tracePt t="32804" x="8953500" y="1476375"/>
          <p14:tracePt t="32822" x="8997950" y="1482725"/>
          <p14:tracePt t="32839" x="9045575" y="1492250"/>
          <p14:tracePt t="32855" x="9090025" y="1498600"/>
          <p14:tracePt t="32872" x="9131300" y="1508125"/>
          <p14:tracePt t="32889" x="9178925" y="1511300"/>
          <p14:tracePt t="32904" x="9217025" y="1517650"/>
          <p14:tracePt t="32921" x="9251950" y="1517650"/>
          <p14:tracePt t="32937" x="9267825" y="1517650"/>
          <p14:tracePt t="32954" x="9271000" y="1517650"/>
          <p14:tracePt t="32987" x="9271000" y="1514475"/>
          <p14:tracePt t="33005" x="9261475" y="1504950"/>
          <p14:tracePt t="33007" x="9258300" y="1504950"/>
          <p14:tracePt t="33021" x="9245600" y="1501775"/>
          <p14:tracePt t="33037" x="9223375" y="1492250"/>
          <p14:tracePt t="33054" x="9191625" y="1485900"/>
          <p14:tracePt t="33071" x="9150350" y="1479550"/>
          <p14:tracePt t="33089" x="9109075" y="1473200"/>
          <p14:tracePt t="33106" x="9074150" y="1466850"/>
          <p14:tracePt t="33123" x="9036050" y="1463675"/>
          <p14:tracePt t="33137" x="9007475" y="1460500"/>
          <p14:tracePt t="33154" x="8978900" y="1457325"/>
          <p14:tracePt t="33174" x="8950325" y="1457325"/>
          <p14:tracePt t="33187" x="8931275" y="1457325"/>
          <p14:tracePt t="33204" x="8909050" y="1457325"/>
          <p14:tracePt t="33223" x="8874125" y="1457325"/>
          <p14:tracePt t="33237" x="8851900" y="1457325"/>
          <p14:tracePt t="33255" x="8826500" y="1460500"/>
          <p14:tracePt t="33271" x="8810625" y="1460500"/>
          <p14:tracePt t="33278" x="8801100" y="1460500"/>
          <p14:tracePt t="33287" x="8788400" y="1466850"/>
          <p14:tracePt t="33304" x="8772525" y="1470025"/>
          <p14:tracePt t="33322" x="8753475" y="1473200"/>
          <p14:tracePt t="33340" x="8734425" y="1482725"/>
          <p14:tracePt t="33356" x="8715375" y="1485900"/>
          <p14:tracePt t="33373" x="8702675" y="1495425"/>
          <p14:tracePt t="33389" x="8693150" y="1504950"/>
          <p14:tracePt t="33405" x="8680450" y="1514475"/>
          <p14:tracePt t="33421" x="8670925" y="1530350"/>
          <p14:tracePt t="33437" x="8658225" y="1549400"/>
          <p14:tracePt t="33454" x="8651875" y="1568450"/>
          <p14:tracePt t="33471" x="8645525" y="1587500"/>
          <p14:tracePt t="33487" x="8642350" y="1606550"/>
          <p14:tracePt t="33504" x="8639175" y="1625600"/>
          <p14:tracePt t="33521" x="8632825" y="1647825"/>
          <p14:tracePt t="33537" x="8629650" y="1670050"/>
          <p14:tracePt t="33554" x="8623300" y="1701800"/>
          <p14:tracePt t="33574" x="8623300" y="1733550"/>
          <p14:tracePt t="33595" x="8620125" y="1758950"/>
          <p14:tracePt t="33606" x="8616950" y="1774825"/>
          <p14:tracePt t="33621" x="8616950" y="1793875"/>
          <p14:tracePt t="33637" x="8613775" y="1806575"/>
          <p14:tracePt t="33653" x="8613775" y="1819275"/>
          <p14:tracePt t="33671" x="8613775" y="1828800"/>
          <p14:tracePt t="33687" x="8613775" y="1835150"/>
          <p14:tracePt t="33767" x="8613775" y="1831975"/>
          <p14:tracePt t="33776" x="8613775" y="1825625"/>
          <p14:tracePt t="33789" x="8604250" y="1806575"/>
          <p14:tracePt t="33804" x="8588375" y="1781175"/>
          <p14:tracePt t="33821" x="8562975" y="1752600"/>
          <p14:tracePt t="33839" x="8524875" y="1724025"/>
          <p14:tracePt t="33856" x="8486775" y="1695450"/>
          <p14:tracePt t="33873" x="8445500" y="1673225"/>
          <p14:tracePt t="33887" x="8410575" y="1654175"/>
          <p14:tracePt t="33904" x="8388350" y="1641475"/>
          <p14:tracePt t="33921" x="8369300" y="1631950"/>
          <p14:tracePt t="33937" x="8350250" y="1625600"/>
          <p14:tracePt t="33955" x="8331200" y="1616075"/>
          <p14:tracePt t="33971" x="8312150" y="1609725"/>
          <p14:tracePt t="33987" x="8286750" y="1606550"/>
          <p14:tracePt t="34005" x="8255000" y="1600200"/>
          <p14:tracePt t="34021" x="8223250" y="1597025"/>
          <p14:tracePt t="34037" x="8197850" y="1593850"/>
          <p14:tracePt t="34054" x="8178800" y="1590675"/>
          <p14:tracePt t="34071" x="8159750" y="1590675"/>
          <p14:tracePt t="34088" x="8147050" y="1590675"/>
          <p14:tracePt t="34105" x="8131175" y="1590675"/>
          <p14:tracePt t="34122" x="8118475" y="1590675"/>
          <p14:tracePt t="34137" x="8108950" y="1590675"/>
          <p14:tracePt t="34156" x="8089900" y="1590675"/>
          <p14:tracePt t="34173" x="8074025" y="1590675"/>
          <p14:tracePt t="34187" x="8061325" y="1593850"/>
          <p14:tracePt t="34204" x="8039100" y="1593850"/>
          <p14:tracePt t="34222" x="8013700" y="1600200"/>
          <p14:tracePt t="34237" x="7988300" y="1603375"/>
          <p14:tracePt t="34254" x="7956550" y="1609725"/>
          <p14:tracePt t="34271" x="7924800" y="1619250"/>
          <p14:tracePt t="34279" x="7908925" y="1622425"/>
          <p14:tracePt t="34287" x="7893050" y="1628775"/>
          <p14:tracePt t="34304" x="7867650" y="1641475"/>
          <p14:tracePt t="34321" x="7835900" y="1657350"/>
          <p14:tracePt t="34339" x="7813675" y="1673225"/>
          <p14:tracePt t="34355" x="7785100" y="1698625"/>
          <p14:tracePt t="34371" x="7747000" y="1727200"/>
          <p14:tracePt t="34389" x="7712075" y="1765300"/>
          <p14:tracePt t="34404" x="7693025" y="1793875"/>
          <p14:tracePt t="34421" x="7670800" y="1825625"/>
          <p14:tracePt t="34437" x="7661275" y="1851025"/>
          <p14:tracePt t="34454" x="7654925" y="1879600"/>
          <p14:tracePt t="34471" x="7651750" y="1908175"/>
          <p14:tracePt t="34487" x="7651750" y="1943100"/>
          <p14:tracePt t="34505" x="7654925" y="1987550"/>
          <p14:tracePt t="34521" x="7661275" y="2019300"/>
          <p14:tracePt t="34537" x="7673975" y="2044700"/>
          <p14:tracePt t="34554" x="7686675" y="2073275"/>
          <p14:tracePt t="34571" x="7708900" y="2098675"/>
          <p14:tracePt t="34591" x="7737475" y="2117725"/>
          <p14:tracePt t="34605" x="7762875" y="2133600"/>
          <p14:tracePt t="34621" x="7800975" y="2149475"/>
          <p14:tracePt t="34639" x="7845425" y="2165350"/>
          <p14:tracePt t="34655" x="7896225" y="2181225"/>
          <p14:tracePt t="34671" x="7937500" y="2190750"/>
          <p14:tracePt t="34687" x="7975600" y="2193925"/>
          <p14:tracePt t="34705" x="8042275" y="2197100"/>
          <p14:tracePt t="34721" x="8102600" y="2197100"/>
          <p14:tracePt t="34737" x="8162925" y="2193925"/>
          <p14:tracePt t="34754" x="8229600" y="2184400"/>
          <p14:tracePt t="34771" x="8305800" y="2165350"/>
          <p14:tracePt t="34778" x="8334375" y="2155825"/>
          <p14:tracePt t="34787" x="8362950" y="2146300"/>
          <p14:tracePt t="34804" x="8426450" y="2127250"/>
          <p14:tracePt t="34821" x="8477250" y="2105025"/>
          <p14:tracePt t="34839" x="8518525" y="2079625"/>
          <p14:tracePt t="34855" x="8556625" y="2038350"/>
          <p14:tracePt t="34871" x="8578850" y="1997075"/>
          <p14:tracePt t="34887" x="8588375" y="1946275"/>
          <p14:tracePt t="34903" x="8597900" y="1898650"/>
          <p14:tracePt t="34921" x="8601075" y="1831975"/>
          <p14:tracePt t="34937" x="8601075" y="1768475"/>
          <p14:tracePt t="34953" x="8585200" y="1708150"/>
          <p14:tracePt t="34971" x="8547100" y="1654175"/>
          <p14:tracePt t="34989" x="8509000" y="1616075"/>
          <p14:tracePt t="35004" x="8474075" y="1597025"/>
          <p14:tracePt t="35021" x="8432800" y="1581150"/>
          <p14:tracePt t="35037" x="8391525" y="1574800"/>
          <p14:tracePt t="35053" x="8347075" y="1571625"/>
          <p14:tracePt t="35073" x="8289925" y="1571625"/>
          <p14:tracePt t="35090" x="8242300" y="1577975"/>
          <p14:tracePt t="35105" x="8191500" y="1577975"/>
          <p14:tracePt t="35121" x="8147050" y="1581150"/>
          <p14:tracePt t="35139" x="8105775" y="1587500"/>
          <p14:tracePt t="35154" x="8061325" y="1593850"/>
          <p14:tracePt t="35171" x="8013700" y="1600200"/>
          <p14:tracePt t="35187" x="7972425" y="1616075"/>
          <p14:tracePt t="35204" x="7927975" y="1628775"/>
          <p14:tracePt t="35220" x="7889875" y="1644650"/>
          <p14:tracePt t="35237" x="7854950" y="1666875"/>
          <p14:tracePt t="35253" x="7823200" y="1698625"/>
          <p14:tracePt t="35271" x="7794625" y="1746250"/>
          <p14:tracePt t="35279" x="7785100" y="1768475"/>
          <p14:tracePt t="35287" x="7775575" y="1790700"/>
          <p14:tracePt t="35303" x="7762875" y="1831975"/>
          <p14:tracePt t="35322" x="7753350" y="1873250"/>
          <p14:tracePt t="35341" x="7750175" y="1917700"/>
          <p14:tracePt t="35354" x="7753350" y="1943100"/>
          <p14:tracePt t="35371" x="7766050" y="1990725"/>
          <p14:tracePt t="35387" x="7785100" y="2032000"/>
          <p14:tracePt t="35406" x="7813675" y="2085975"/>
          <p14:tracePt t="35422" x="7848600" y="2133600"/>
          <p14:tracePt t="35437" x="7886700" y="2178050"/>
          <p14:tracePt t="35454" x="7931150" y="2219325"/>
          <p14:tracePt t="35471" x="7988300" y="2257425"/>
          <p14:tracePt t="35487" x="8058150" y="2298700"/>
          <p14:tracePt t="35503" x="8128000" y="2330450"/>
          <p14:tracePt t="35521" x="8207375" y="2355850"/>
          <p14:tracePt t="35537" x="8270875" y="2371725"/>
          <p14:tracePt t="35553" x="8334375" y="2381250"/>
          <p14:tracePt t="35571" x="8394700" y="2381250"/>
          <p14:tracePt t="35588" x="8442325" y="2381250"/>
          <p14:tracePt t="35605" x="8499475" y="2374900"/>
          <p14:tracePt t="35621" x="8543925" y="2359025"/>
          <p14:tracePt t="35637" x="8585200" y="2336800"/>
          <p14:tracePt t="35653" x="8620125" y="2305050"/>
          <p14:tracePt t="35671" x="8648700" y="2263775"/>
          <p14:tracePt t="35687" x="8661400" y="2225675"/>
          <p14:tracePt t="35703" x="8674100" y="2184400"/>
          <p14:tracePt t="35721" x="8677275" y="2133600"/>
          <p14:tracePt t="35737" x="8677275" y="2082800"/>
          <p14:tracePt t="35754" x="8674100" y="2035175"/>
          <p14:tracePt t="35771" x="8664575" y="1990725"/>
          <p14:tracePt t="35779" x="8658225" y="1974850"/>
          <p14:tracePt t="35789" x="8648700" y="1952625"/>
          <p14:tracePt t="35803" x="8626475" y="1920875"/>
          <p14:tracePt t="35821" x="8585200" y="1882775"/>
          <p14:tracePt t="35841" x="8528050" y="1841500"/>
          <p14:tracePt t="35853" x="8489950" y="1816100"/>
          <p14:tracePt t="35871" x="8455025" y="1797050"/>
          <p14:tracePt t="35888" x="8420100" y="1774825"/>
          <p14:tracePt t="35903" x="8385175" y="1755775"/>
          <p14:tracePt t="35922" x="8343900" y="1736725"/>
          <p14:tracePt t="35938" x="8305800" y="1717675"/>
          <p14:tracePt t="35953" x="8264525" y="1704975"/>
          <p14:tracePt t="35971" x="8213725" y="1695450"/>
          <p14:tracePt t="35990" x="8162925" y="1689100"/>
          <p14:tracePt t="36004" x="8124825" y="1689100"/>
          <p14:tracePt t="36023" x="8080375" y="1689100"/>
          <p14:tracePt t="36037" x="8051800" y="1692275"/>
          <p14:tracePt t="36053" x="8023225" y="1698625"/>
          <p14:tracePt t="36071" x="7991475" y="1704975"/>
          <p14:tracePt t="36088" x="7969250" y="1714500"/>
          <p14:tracePt t="36104" x="7943850" y="1720850"/>
          <p14:tracePt t="36123" x="7915275" y="1730375"/>
          <p14:tracePt t="36137" x="7886700" y="1739900"/>
          <p14:tracePt t="36153" x="7864475" y="1755775"/>
          <p14:tracePt t="36171" x="7839075" y="1768475"/>
          <p14:tracePt t="36187" x="7813675" y="1781175"/>
          <p14:tracePt t="36204" x="7785100" y="1800225"/>
          <p14:tracePt t="36222" x="7762875" y="1819275"/>
          <p14:tracePt t="36237" x="7743825" y="1835150"/>
          <p14:tracePt t="36253" x="7724775" y="1854200"/>
          <p14:tracePt t="36271" x="7705725" y="1876425"/>
          <p14:tracePt t="36280" x="7699375" y="1889125"/>
          <p14:tracePt t="36287" x="7693025" y="1898650"/>
          <p14:tracePt t="36304" x="7680325" y="1933575"/>
          <p14:tracePt t="36321" x="7670800" y="1978025"/>
          <p14:tracePt t="36339" x="7670800" y="2022475"/>
          <p14:tracePt t="36353" x="7673975" y="2060575"/>
          <p14:tracePt t="36371" x="7686675" y="2105025"/>
          <p14:tracePt t="36387" x="7708900" y="2149475"/>
          <p14:tracePt t="36405" x="7743825" y="2190750"/>
          <p14:tracePt t="36423" x="7788275" y="2228850"/>
          <p14:tracePt t="36437" x="7829550" y="2257425"/>
          <p14:tracePt t="36455" x="7877175" y="2286000"/>
          <p14:tracePt t="36471" x="7934325" y="2308225"/>
          <p14:tracePt t="36487" x="7975600" y="2324100"/>
          <p14:tracePt t="36504" x="8013700" y="2333625"/>
          <p14:tracePt t="36521" x="8051800" y="2343150"/>
          <p14:tracePt t="36537" x="8083550" y="2349500"/>
          <p14:tracePt t="36553" x="8115300" y="2352675"/>
          <p14:tracePt t="36573" x="8150225" y="2352675"/>
          <p14:tracePt t="36589" x="8188325" y="2349500"/>
          <p14:tracePt t="36603" x="8232775" y="2336800"/>
          <p14:tracePt t="36622" x="8270875" y="2327275"/>
          <p14:tracePt t="36638" x="8305800" y="2317750"/>
          <p14:tracePt t="36653" x="8337550" y="2308225"/>
          <p14:tracePt t="36671" x="8362950" y="2295525"/>
          <p14:tracePt t="36687" x="8385175" y="2282825"/>
          <p14:tracePt t="36703" x="8407400" y="2266950"/>
          <p14:tracePt t="36721" x="8432800" y="2251075"/>
          <p14:tracePt t="36737" x="8445500" y="2235200"/>
          <p14:tracePt t="36753" x="8461375" y="2219325"/>
          <p14:tracePt t="36771" x="8477250" y="2203450"/>
          <p14:tracePt t="36779" x="8483600" y="2193925"/>
          <p14:tracePt t="36787" x="8489950" y="2184400"/>
          <p14:tracePt t="36805" x="8505825" y="2162175"/>
          <p14:tracePt t="36823" x="8512175" y="2139950"/>
          <p14:tracePt t="36840" x="8515350" y="2117725"/>
          <p14:tracePt t="36854" x="8518525" y="2089150"/>
          <p14:tracePt t="36873" x="8518525" y="2047875"/>
          <p14:tracePt t="36887" x="8518525" y="2019300"/>
          <p14:tracePt t="36903" x="8509000" y="1978025"/>
          <p14:tracePt t="36921" x="8496300" y="1943100"/>
          <p14:tracePt t="36937" x="8486775" y="1914525"/>
          <p14:tracePt t="36953" x="8477250" y="1889125"/>
          <p14:tracePt t="36971" x="8467725" y="1870075"/>
          <p14:tracePt t="36987" x="8458200" y="1851025"/>
          <p14:tracePt t="37003" x="8448675" y="1831975"/>
          <p14:tracePt t="37021" x="8432800" y="1812925"/>
          <p14:tracePt t="37037" x="8413750" y="1793875"/>
          <p14:tracePt t="37053" x="8388350" y="1778000"/>
          <p14:tracePt t="37071" x="8366125" y="1762125"/>
          <p14:tracePt t="37089" x="8340725" y="1746250"/>
          <p14:tracePt t="37105" x="8318500" y="1733550"/>
          <p14:tracePt t="37123" x="8296275" y="1724025"/>
          <p14:tracePt t="37137" x="8277225" y="1711325"/>
          <p14:tracePt t="37153" x="8248650" y="1701800"/>
          <p14:tracePt t="37171" x="8213725" y="1689100"/>
          <p14:tracePt t="37187" x="8185150" y="1679575"/>
          <p14:tracePt t="37203" x="8143875" y="1673225"/>
          <p14:tracePt t="37221" x="8108950" y="1663700"/>
          <p14:tracePt t="37237" x="8086725" y="1660525"/>
          <p14:tracePt t="37253" x="8067675" y="1657350"/>
          <p14:tracePt t="37271" x="8051800" y="1654175"/>
          <p14:tracePt t="37279" x="8045450" y="1654175"/>
          <p14:tracePt t="37287" x="8042275" y="1654175"/>
          <p14:tracePt t="37303" x="8029575" y="1654175"/>
          <p14:tracePt t="37321" x="8016875" y="1654175"/>
          <p14:tracePt t="37338" x="8001000" y="1654175"/>
          <p14:tracePt t="37355" x="7978775" y="1657350"/>
          <p14:tracePt t="37372" x="7953375" y="1660525"/>
          <p14:tracePt t="37387" x="7927975" y="1663700"/>
          <p14:tracePt t="37403" x="7899400" y="1670050"/>
          <p14:tracePt t="37421" x="7861300" y="1673225"/>
          <p14:tracePt t="37437" x="7826375" y="1676400"/>
          <p14:tracePt t="37453" x="7788275" y="1682750"/>
          <p14:tracePt t="37471" x="7750175" y="1689100"/>
          <p14:tracePt t="37487" x="7721600" y="1692275"/>
          <p14:tracePt t="37503" x="7702550" y="1701800"/>
          <p14:tracePt t="37521" x="7683500" y="1711325"/>
          <p14:tracePt t="37537" x="7667625" y="1724025"/>
          <p14:tracePt t="37553" x="7645400" y="1743075"/>
          <p14:tracePt t="37572" x="7623175" y="1771650"/>
          <p14:tracePt t="37590" x="7597775" y="1793875"/>
          <p14:tracePt t="37605" x="7581900" y="1812925"/>
          <p14:tracePt t="37621" x="7569200" y="1831975"/>
          <p14:tracePt t="37639" x="7562850" y="1851025"/>
          <p14:tracePt t="37653" x="7556500" y="1866900"/>
          <p14:tracePt t="37673" x="7553325" y="1885950"/>
          <p14:tracePt t="37687" x="7553325" y="1908175"/>
          <p14:tracePt t="37703" x="7553325" y="1927225"/>
          <p14:tracePt t="37721" x="7553325" y="1952625"/>
          <p14:tracePt t="37737" x="7559675" y="1971675"/>
          <p14:tracePt t="37753" x="7566025" y="2006600"/>
          <p14:tracePt t="37772" x="7578725" y="2041525"/>
          <p14:tracePt t="37781" x="7585075" y="2063750"/>
          <p14:tracePt t="37787" x="7588250" y="2073275"/>
          <p14:tracePt t="37803" x="7607300" y="2111375"/>
          <p14:tracePt t="37821" x="7629525" y="2152650"/>
          <p14:tracePt t="37839" x="7654925" y="2187575"/>
          <p14:tracePt t="37855" x="7686675" y="2225675"/>
          <p14:tracePt t="37872" x="7731125" y="2276475"/>
          <p14:tracePt t="37888" x="7775575" y="2314575"/>
          <p14:tracePt t="37903" x="7823200" y="2352675"/>
          <p14:tracePt t="37921" x="7880350" y="2387600"/>
          <p14:tracePt t="37937" x="7934325" y="2416175"/>
          <p14:tracePt t="37953" x="7988300" y="2438400"/>
          <p14:tracePt t="37971" x="8042275" y="2457450"/>
          <p14:tracePt t="37986" x="8083550" y="2463800"/>
          <p14:tracePt t="38003" x="8128000" y="2463800"/>
          <p14:tracePt t="38021" x="8175625" y="2454275"/>
          <p14:tracePt t="38037" x="8223250" y="2447925"/>
          <p14:tracePt t="38053" x="8258175" y="2438400"/>
          <p14:tracePt t="38071" x="8296275" y="2425700"/>
          <p14:tracePt t="38090" x="8331200" y="2406650"/>
          <p14:tracePt t="38103" x="8369300" y="2378075"/>
          <p14:tracePt t="38121" x="8413750" y="2343150"/>
          <p14:tracePt t="38137" x="8432800" y="2320925"/>
          <p14:tracePt t="38153" x="8448675" y="2298700"/>
          <p14:tracePt t="38171" x="8464550" y="2273300"/>
          <p14:tracePt t="38187" x="8477250" y="2247900"/>
          <p14:tracePt t="38203" x="8489950" y="2222500"/>
          <p14:tracePt t="38221" x="8502650" y="2190750"/>
          <p14:tracePt t="38237" x="8509000" y="2162175"/>
          <p14:tracePt t="38255" x="8518525" y="2120900"/>
          <p14:tracePt t="38271" x="8524875" y="2089150"/>
          <p14:tracePt t="38279" x="8528050" y="2076450"/>
          <p14:tracePt t="38287" x="8528050" y="2066925"/>
          <p14:tracePt t="38303" x="8528050" y="2038350"/>
          <p14:tracePt t="38321" x="8524875" y="2006600"/>
          <p14:tracePt t="38337" x="8515350" y="1981200"/>
          <p14:tracePt t="38354" x="8502650" y="1952625"/>
          <p14:tracePt t="38371" x="8480425" y="1920875"/>
          <p14:tracePt t="38387" x="8451850" y="1892300"/>
          <p14:tracePt t="38403" x="8416925" y="1860550"/>
          <p14:tracePt t="38423" x="8382000" y="1841500"/>
          <p14:tracePt t="38437" x="8359775" y="1828800"/>
          <p14:tracePt t="38454" x="8337550" y="1816100"/>
          <p14:tracePt t="38471" x="8318500" y="1809750"/>
          <p14:tracePt t="38487" x="8305800" y="1800225"/>
          <p14:tracePt t="38503" x="8293100" y="1797050"/>
          <p14:tracePt t="38521" x="8277225" y="1790700"/>
          <p14:tracePt t="38537" x="8261350" y="1784350"/>
          <p14:tracePt t="38553" x="8239125" y="1774825"/>
          <p14:tracePt t="38572" x="8207375" y="1762125"/>
          <p14:tracePt t="38587" x="8178800" y="1752600"/>
          <p14:tracePt t="38604" x="8153400" y="1743075"/>
          <p14:tracePt t="38621" x="8118475" y="1736725"/>
          <p14:tracePt t="38637" x="8089900" y="1730375"/>
          <p14:tracePt t="38653" x="8067675" y="1730375"/>
          <p14:tracePt t="38671" x="8048625" y="1730375"/>
          <p14:tracePt t="38687" x="8035925" y="1730375"/>
          <p14:tracePt t="38703" x="8013700" y="1730375"/>
          <p14:tracePt t="38721" x="7991475" y="1730375"/>
          <p14:tracePt t="38737" x="7969250" y="1730375"/>
          <p14:tracePt t="38753" x="7947025" y="1736725"/>
          <p14:tracePt t="38770" x="7921625" y="1743075"/>
          <p14:tracePt t="38777" x="7908925" y="1743075"/>
          <p14:tracePt t="38787" x="7886700" y="1749425"/>
          <p14:tracePt t="38803" x="7854950" y="1752600"/>
          <p14:tracePt t="38822" x="7823200" y="1758950"/>
          <p14:tracePt t="38839" x="7791450" y="1765300"/>
          <p14:tracePt t="38855" x="7769225" y="1768475"/>
          <p14:tracePt t="38871" x="7740650" y="1771650"/>
          <p14:tracePt t="38887" x="7721600" y="1774825"/>
          <p14:tracePt t="38904" x="7699375" y="1778000"/>
          <p14:tracePt t="38922" x="7677150" y="1787525"/>
          <p14:tracePt t="38937" x="7654925" y="1797050"/>
          <p14:tracePt t="38953" x="7632700" y="1812925"/>
          <p14:tracePt t="38971" x="7613650" y="1828800"/>
          <p14:tracePt t="38987" x="7594600" y="1847850"/>
          <p14:tracePt t="39003" x="7581900" y="1866900"/>
          <p14:tracePt t="39021" x="7572375" y="1892300"/>
          <p14:tracePt t="39037" x="7566025" y="1920875"/>
          <p14:tracePt t="39053" x="7566025" y="1949450"/>
          <p14:tracePt t="39072" x="7569200" y="1984375"/>
          <p14:tracePt t="39089" x="7575550" y="2019300"/>
          <p14:tracePt t="39105" x="7588250" y="2054225"/>
          <p14:tracePt t="39122" x="7610475" y="2089150"/>
          <p14:tracePt t="39139" x="7632700" y="2117725"/>
          <p14:tracePt t="39153" x="7651750" y="2139950"/>
          <p14:tracePt t="39172" x="7677150" y="2165350"/>
          <p14:tracePt t="39187" x="7699375" y="2181225"/>
          <p14:tracePt t="39203" x="7718425" y="2197100"/>
          <p14:tracePt t="39223" x="7743825" y="2212975"/>
          <p14:tracePt t="39239" x="7766050" y="2225675"/>
          <p14:tracePt t="39255" x="7788275" y="2235200"/>
          <p14:tracePt t="39270" x="7800975" y="2241550"/>
          <p14:tracePt t="39277" x="7810500" y="2247900"/>
          <p14:tracePt t="39287" x="7820025" y="2251075"/>
          <p14:tracePt t="39303" x="7832725" y="2257425"/>
          <p14:tracePt t="39305" x="7835900" y="2257425"/>
          <p14:tracePt t="39320" x="7845425" y="2260600"/>
          <p14:tracePt t="39338" x="7851775" y="2263775"/>
          <p14:tracePt t="40190" x="7854950" y="2263775"/>
          <p14:tracePt t="40202" x="7858125" y="2263775"/>
          <p14:tracePt t="40208" x="7861300" y="2266950"/>
          <p14:tracePt t="40220" x="7864475" y="2266950"/>
          <p14:tracePt t="40237" x="7874000" y="2273300"/>
          <p14:tracePt t="40253" x="7886700" y="2276475"/>
          <p14:tracePt t="40270" x="7899400" y="2279650"/>
          <p14:tracePt t="40281" x="7908925" y="2279650"/>
          <p14:tracePt t="40290" x="7921625" y="2279650"/>
          <p14:tracePt t="40303" x="7940675" y="2279650"/>
          <p14:tracePt t="40322" x="7969250" y="2279650"/>
          <p14:tracePt t="40339" x="8001000" y="2279650"/>
          <p14:tracePt t="40355" x="8029575" y="2276475"/>
          <p14:tracePt t="40372" x="8061325" y="2273300"/>
          <p14:tracePt t="40387" x="8083550" y="2270125"/>
          <p14:tracePt t="40403" x="8108950" y="2263775"/>
          <p14:tracePt t="40420" x="8121650" y="2254250"/>
          <p14:tracePt t="40437" x="8134350" y="2244725"/>
          <p14:tracePt t="40453" x="8137525" y="2238375"/>
          <p14:tracePt t="40470" x="8140700" y="2228850"/>
          <p14:tracePt t="40487" x="8143875" y="2219325"/>
          <p14:tracePt t="40503" x="8147050" y="2212975"/>
          <p14:tracePt t="40521" x="8147050" y="2200275"/>
          <p14:tracePt t="40537" x="8143875" y="2190750"/>
          <p14:tracePt t="40553" x="8140700" y="2178050"/>
          <p14:tracePt t="40570" x="8131175" y="2159000"/>
          <p14:tracePt t="40589" x="8115300" y="2133600"/>
          <p14:tracePt t="40604" x="8096250" y="2114550"/>
          <p14:tracePt t="40621" x="8083550" y="2098675"/>
          <p14:tracePt t="40639" x="8070850" y="2085975"/>
          <p14:tracePt t="40653" x="8058150" y="2082800"/>
          <p14:tracePt t="40670" x="8051800" y="2076450"/>
          <p14:tracePt t="40686" x="8042275" y="2073275"/>
          <p14:tracePt t="40703" x="8039100" y="2073275"/>
          <p14:tracePt t="40720" x="8032750" y="2073275"/>
          <p14:tracePt t="40736" x="8023225" y="2073275"/>
          <p14:tracePt t="40753" x="8013700" y="2076450"/>
          <p14:tracePt t="40769" x="8007350" y="2082800"/>
          <p14:tracePt t="40775" x="8007350" y="2085975"/>
          <p14:tracePt t="40787" x="8007350" y="2089150"/>
          <p14:tracePt t="40803" x="8007350" y="2092325"/>
          <p14:tracePt t="41519" x="8007350" y="2089150"/>
          <p14:tracePt t="41528" x="8004175" y="2082800"/>
          <p14:tracePt t="41537" x="8004175" y="2076450"/>
          <p14:tracePt t="41553" x="8004175" y="2070100"/>
          <p14:tracePt t="41570" x="8001000" y="2060575"/>
          <p14:tracePt t="41589" x="7994650" y="2047875"/>
          <p14:tracePt t="41604" x="7988300" y="2041525"/>
          <p14:tracePt t="41620" x="7985125" y="2028825"/>
          <p14:tracePt t="41637" x="7975600" y="2016125"/>
          <p14:tracePt t="41653" x="7969250" y="2000250"/>
          <p14:tracePt t="41673" x="7953375" y="1978025"/>
          <p14:tracePt t="41687" x="7937500" y="1955800"/>
          <p14:tracePt t="41707" x="7921625" y="1930400"/>
          <p14:tracePt t="41721" x="7908925" y="1914525"/>
          <p14:tracePt t="41737" x="7896225" y="1898650"/>
          <p14:tracePt t="41753" x="7880350" y="1889125"/>
          <p14:tracePt t="41769" x="7864475" y="1879600"/>
          <p14:tracePt t="41776" x="7858125" y="1879600"/>
          <p14:tracePt t="41787" x="7845425" y="1879600"/>
          <p14:tracePt t="41803" x="7823200" y="1879600"/>
          <p14:tracePt t="41821" x="7800975" y="1885950"/>
          <p14:tracePt t="41839" x="7781925" y="1898650"/>
          <p14:tracePt t="41855" x="7766050" y="1911350"/>
          <p14:tracePt t="41871" x="7747000" y="1927225"/>
          <p14:tracePt t="41889" x="7737475" y="1946275"/>
          <p14:tracePt t="41905" x="7724775" y="1968500"/>
          <p14:tracePt t="41920" x="7721600" y="1987550"/>
          <p14:tracePt t="41937" x="7721600" y="2012950"/>
          <p14:tracePt t="41953" x="7727950" y="2032000"/>
          <p14:tracePt t="41970" x="7734300" y="2047875"/>
          <p14:tracePt t="41987" x="7747000" y="2057400"/>
          <p14:tracePt t="42003" x="7759700" y="2070100"/>
          <p14:tracePt t="42020" x="7775575" y="2076450"/>
          <p14:tracePt t="42037" x="7794625" y="2082800"/>
          <p14:tracePt t="42054" x="7813675" y="2085975"/>
          <p14:tracePt t="42072" x="7826375" y="2085975"/>
          <p14:tracePt t="42089" x="7842250" y="2082800"/>
          <p14:tracePt t="42104" x="7854950" y="2076450"/>
          <p14:tracePt t="42120" x="7861300" y="2070100"/>
          <p14:tracePt t="42137" x="7864475" y="2057400"/>
          <p14:tracePt t="42153" x="7864475" y="2041525"/>
          <p14:tracePt t="42171" x="7858125" y="2022475"/>
          <p14:tracePt t="42187" x="7842250" y="2006600"/>
          <p14:tracePt t="42204" x="7823200" y="1990725"/>
          <p14:tracePt t="42220" x="7800975" y="1978025"/>
          <p14:tracePt t="42237" x="7778750" y="1968500"/>
          <p14:tracePt t="42253" x="7759700" y="1965325"/>
          <p14:tracePt t="42269" x="7734300" y="1965325"/>
          <p14:tracePt t="42277" x="7724775" y="1965325"/>
          <p14:tracePt t="42287" x="7708900" y="1968500"/>
          <p14:tracePt t="42303" x="7689850" y="1978025"/>
          <p14:tracePt t="42321" x="7670800" y="1993900"/>
          <p14:tracePt t="42339" x="7664450" y="2012950"/>
          <p14:tracePt t="42353" x="7658100" y="2035175"/>
          <p14:tracePt t="42371" x="7658100" y="2060575"/>
          <p14:tracePt t="42389" x="7667625" y="2089150"/>
          <p14:tracePt t="42403" x="7677150" y="2101850"/>
          <p14:tracePt t="42421" x="7705725" y="2120900"/>
          <p14:tracePt t="42437" x="7727950" y="2127250"/>
          <p14:tracePt t="42453" x="7753350" y="2127250"/>
          <p14:tracePt t="42469" x="7781925" y="2117725"/>
          <p14:tracePt t="42487" x="7813675" y="2105025"/>
          <p14:tracePt t="42503" x="7832725" y="2092325"/>
          <p14:tracePt t="42520" x="7845425" y="2073275"/>
          <p14:tracePt t="42537" x="7851775" y="2054225"/>
          <p14:tracePt t="42554" x="7851775" y="2035175"/>
          <p14:tracePt t="42569" x="7851775" y="2019300"/>
          <p14:tracePt t="42589" x="7839075" y="1993900"/>
          <p14:tracePt t="42604" x="7826375" y="1974850"/>
          <p14:tracePt t="42620" x="7813675" y="1965325"/>
          <p14:tracePt t="42637" x="7797800" y="1958975"/>
          <p14:tracePt t="42654" x="7775575" y="1958975"/>
          <p14:tracePt t="42671" x="7750175" y="1965325"/>
          <p14:tracePt t="42687" x="7731125" y="1984375"/>
          <p14:tracePt t="42703" x="7715250" y="2003425"/>
          <p14:tracePt t="42719" x="7705725" y="2035175"/>
          <p14:tracePt t="42737" x="7705725" y="2073275"/>
          <p14:tracePt t="42753" x="7727950" y="2101850"/>
          <p14:tracePt t="42769" x="7769225" y="2130425"/>
          <p14:tracePt t="42777" x="7794625" y="2146300"/>
          <p14:tracePt t="42787" x="7823200" y="2159000"/>
          <p14:tracePt t="42787" x="7832725" y="2159000"/>
          <p14:tracePt t="42803" x="7896225" y="2178050"/>
          <p14:tracePt t="42819" x="7956550" y="2181225"/>
          <p14:tracePt t="42839" x="8010525" y="2178050"/>
          <p14:tracePt t="42853" x="8039100" y="2162175"/>
          <p14:tracePt t="42871" x="8054975" y="2136775"/>
          <p14:tracePt t="42889" x="8054975" y="2098675"/>
          <p14:tracePt t="42903" x="8039100" y="2063750"/>
          <p14:tracePt t="42921" x="7997825" y="2012950"/>
          <p14:tracePt t="42937" x="7956550" y="1974850"/>
          <p14:tracePt t="42953" x="7902575" y="1936750"/>
          <p14:tracePt t="42969" x="7851775" y="1914525"/>
          <p14:tracePt t="42987" x="7804150" y="1908175"/>
          <p14:tracePt t="43003" x="7772400" y="1914525"/>
          <p14:tracePt t="43019" x="7753350" y="1930400"/>
          <p14:tracePt t="43037" x="7740650" y="1955800"/>
          <p14:tracePt t="43053" x="7737475" y="1987550"/>
          <p14:tracePt t="43069" x="7737475" y="2022475"/>
          <p14:tracePt t="43089" x="7756525" y="2063750"/>
          <p14:tracePt t="43105" x="7778750" y="2089150"/>
          <p14:tracePt t="43121" x="7807325" y="2108200"/>
          <p14:tracePt t="43139" x="7848600" y="2117725"/>
          <p14:tracePt t="43153" x="7886700" y="2117725"/>
          <p14:tracePt t="43171" x="7927975" y="2098675"/>
          <p14:tracePt t="43187" x="7956550" y="2070100"/>
          <p14:tracePt t="43203" x="7969250" y="2038350"/>
          <p14:tracePt t="43220" x="7972425" y="2009775"/>
          <p14:tracePt t="43237" x="7972425" y="1981200"/>
          <p14:tracePt t="43253" x="7959725" y="1958975"/>
          <p14:tracePt t="43269" x="7943850" y="1943100"/>
          <p14:tracePt t="43279" x="7934325" y="1939925"/>
          <p14:tracePt t="43287" x="7927975" y="1936750"/>
          <p14:tracePt t="43303" x="7915275" y="1936750"/>
          <p14:tracePt t="43319" x="7899400" y="1946275"/>
          <p14:tracePt t="43339" x="7886700" y="1968500"/>
          <p14:tracePt t="43354" x="7880350" y="1987550"/>
          <p14:tracePt t="43370" x="7877175" y="2012950"/>
          <p14:tracePt t="43387" x="7880350" y="2044700"/>
          <p14:tracePt t="43403" x="7893050" y="2070100"/>
          <p14:tracePt t="43419" x="7905750" y="2085975"/>
          <p14:tracePt t="43437" x="7931150" y="2098675"/>
          <p14:tracePt t="43453" x="7953375" y="2101850"/>
          <p14:tracePt t="43469" x="7972425" y="2101850"/>
          <p14:tracePt t="43487" x="7991475" y="2085975"/>
          <p14:tracePt t="43503" x="8004175" y="2063750"/>
          <p14:tracePt t="43521" x="8007350" y="2035175"/>
          <p14:tracePt t="43537" x="8004175" y="2003425"/>
          <p14:tracePt t="43553" x="7991475" y="1971675"/>
          <p14:tracePt t="43569" x="7969250" y="1939925"/>
          <p14:tracePt t="43588" x="7931150" y="1908175"/>
          <p14:tracePt t="43605" x="7889875" y="1889125"/>
          <p14:tracePt t="43621" x="7842250" y="1882775"/>
          <p14:tracePt t="43637" x="7807325" y="1882775"/>
          <p14:tracePt t="43653" x="7781925" y="1892300"/>
          <p14:tracePt t="43671" x="7769225" y="1911350"/>
          <p14:tracePt t="43687" x="7762875" y="1930400"/>
          <p14:tracePt t="43703" x="7762875" y="1952625"/>
          <p14:tracePt t="43719" x="7762875" y="1974850"/>
          <p14:tracePt t="43739" x="7772400" y="1997075"/>
          <p14:tracePt t="43753" x="7785100" y="2009775"/>
          <p14:tracePt t="43769" x="7791450" y="2019300"/>
          <p14:tracePt t="43777" x="7794625" y="2022475"/>
          <p14:tracePt t="43786" x="7797800" y="2022475"/>
          <p14:tracePt t="43803" x="7800975" y="2025650"/>
          <p14:tracePt t="43985" x="7800975" y="2028825"/>
          <p14:tracePt t="45063" x="7800975" y="2025650"/>
          <p14:tracePt t="45069" x="7797800" y="2016125"/>
          <p14:tracePt t="45075" x="7797800" y="2003425"/>
          <p14:tracePt t="45088" x="7791450" y="1974850"/>
          <p14:tracePt t="45103" x="7785100" y="1933575"/>
          <p14:tracePt t="45122" x="7772400" y="1889125"/>
          <p14:tracePt t="45137" x="7769225" y="1851025"/>
          <p14:tracePt t="45153" x="7759700" y="1819275"/>
          <p14:tracePt t="45169" x="7750175" y="1790700"/>
          <p14:tracePt t="45187" x="7743825" y="1762125"/>
          <p14:tracePt t="45203" x="7737475" y="1739900"/>
          <p14:tracePt t="45221" x="7724775" y="1708150"/>
          <p14:tracePt t="45238" x="7708900" y="1673225"/>
          <p14:tracePt t="45253" x="7693025" y="1638300"/>
          <p14:tracePt t="45270" x="7680325" y="1606550"/>
          <p14:tracePt t="45278" x="7673975" y="1590675"/>
          <p14:tracePt t="45287" x="7664450" y="1574800"/>
          <p14:tracePt t="45303" x="7651750" y="1549400"/>
          <p14:tracePt t="45319" x="7639050" y="1527175"/>
          <p14:tracePt t="45339" x="7620000" y="1504950"/>
          <p14:tracePt t="45355" x="7607300" y="1489075"/>
          <p14:tracePt t="45370" x="7591425" y="1470025"/>
          <p14:tracePt t="45388" x="7572375" y="1450975"/>
          <p14:tracePt t="45403" x="7559675" y="1438275"/>
          <p14:tracePt t="45419" x="7540625" y="1419225"/>
          <p14:tracePt t="45436" x="7524750" y="1403350"/>
          <p14:tracePt t="45453" x="7502525" y="1387475"/>
          <p14:tracePt t="45469" x="7483475" y="1371600"/>
          <p14:tracePt t="45487" x="7464425" y="1352550"/>
          <p14:tracePt t="45503" x="7442200" y="1333500"/>
          <p14:tracePt t="45519" x="7423150" y="1320800"/>
          <p14:tracePt t="45537" x="7407275" y="1308100"/>
          <p14:tracePt t="45553" x="7388225" y="1298575"/>
          <p14:tracePt t="45569" x="7366000" y="1285875"/>
          <p14:tracePt t="45589" x="7337425" y="1266825"/>
          <p14:tracePt t="45604" x="7305675" y="1241425"/>
          <p14:tracePt t="45619" x="7264400" y="1216025"/>
          <p14:tracePt t="45637" x="7213600" y="1184275"/>
          <p14:tracePt t="45653" x="7172325" y="1158875"/>
          <p14:tracePt t="45669" x="7143750" y="1136650"/>
          <p14:tracePt t="45686" x="7121525" y="1120775"/>
          <p14:tracePt t="45703" x="7102475" y="1104900"/>
          <p14:tracePt t="45719" x="7086600" y="1095375"/>
          <p14:tracePt t="45736" x="7080250" y="1089025"/>
          <p14:tracePt t="45931" x="7080250" y="1092200"/>
          <p14:tracePt t="45936" x="7083425" y="1095375"/>
          <p14:tracePt t="45953" x="7105650" y="1120775"/>
          <p14:tracePt t="45969" x="7134225" y="1149350"/>
          <p14:tracePt t="45986" x="7178675" y="1193800"/>
          <p14:tracePt t="46003" x="7229475" y="1254125"/>
          <p14:tracePt t="46019" x="7289800" y="1327150"/>
          <p14:tracePt t="46036" x="7369175" y="1412875"/>
          <p14:tracePt t="46053" x="7470775" y="1520825"/>
          <p14:tracePt t="46071" x="7575550" y="1616075"/>
          <p14:tracePt t="46086" x="7667625" y="1685925"/>
          <p14:tracePt t="46104" x="7737475" y="1730375"/>
          <p14:tracePt t="46121" x="7791450" y="1758950"/>
          <p14:tracePt t="46137" x="7835900" y="1771650"/>
          <p14:tracePt t="46153" x="7864475" y="1778000"/>
          <p14:tracePt t="46170" x="7874000" y="1778000"/>
          <p14:tracePt t="46219" x="7877175" y="1774825"/>
          <p14:tracePt t="46230" x="7877175" y="1771650"/>
          <p14:tracePt t="46254" x="7877175" y="1768475"/>
          <p14:tracePt t="46263" x="7880350" y="1768475"/>
          <p14:tracePt t="46269" x="7883525" y="1768475"/>
          <p14:tracePt t="46287" x="7886700" y="1765300"/>
          <p14:tracePt t="46620" x="7886700" y="1762125"/>
          <p14:tracePt t="46625" x="7889875" y="1755775"/>
          <p14:tracePt t="46636" x="7896225" y="1739900"/>
          <p14:tracePt t="46653" x="7899400" y="1714500"/>
          <p14:tracePt t="46669" x="7899400" y="1695450"/>
          <p14:tracePt t="46687" x="7899400" y="1663700"/>
          <p14:tracePt t="46705" x="7893050" y="1628775"/>
          <p14:tracePt t="46719" x="7886700" y="1597025"/>
          <p14:tracePt t="46737" x="7880350" y="1552575"/>
          <p14:tracePt t="46753" x="7870825" y="1511300"/>
          <p14:tracePt t="46769" x="7854950" y="1470025"/>
          <p14:tracePt t="46781" x="7848600" y="1444625"/>
          <p14:tracePt t="46793" x="7842250" y="1419225"/>
          <p14:tracePt t="46803" x="7835900" y="1397000"/>
          <p14:tracePt t="46819" x="7832725" y="1371600"/>
          <p14:tracePt t="46838" x="7829550" y="1343025"/>
          <p14:tracePt t="46855" x="7826375" y="1314450"/>
          <p14:tracePt t="46869" x="7820025" y="1289050"/>
          <p14:tracePt t="46887" x="7813675" y="1263650"/>
          <p14:tracePt t="46903" x="7807325" y="1244600"/>
          <p14:tracePt t="46919" x="7797800" y="1225550"/>
          <p14:tracePt t="46936" x="7788275" y="1206500"/>
          <p14:tracePt t="46953" x="7775575" y="1184275"/>
          <p14:tracePt t="46969" x="7762875" y="1158875"/>
          <p14:tracePt t="46986" x="7747000" y="1136650"/>
          <p14:tracePt t="47003" x="7731125" y="1111250"/>
          <p14:tracePt t="47019" x="7718425" y="1092200"/>
          <p14:tracePt t="47036" x="7705725" y="1076325"/>
          <p14:tracePt t="47052" x="7696200" y="1060450"/>
          <p14:tracePt t="47068" x="7680325" y="1041400"/>
          <p14:tracePt t="47086" x="7658100" y="1022350"/>
          <p14:tracePt t="47105" x="7632700" y="1000125"/>
          <p14:tracePt t="47119" x="7616825" y="987425"/>
          <p14:tracePt t="47136" x="7600950" y="971550"/>
          <p14:tracePt t="47153" x="7585075" y="962025"/>
          <p14:tracePt t="47169" x="7572375" y="952500"/>
          <p14:tracePt t="47186" x="7559675" y="949325"/>
          <p14:tracePt t="47205" x="7546975" y="939800"/>
          <p14:tracePt t="47219" x="7534275" y="933450"/>
          <p14:tracePt t="47236" x="7524750" y="923925"/>
          <p14:tracePt t="47253" x="7505700" y="908050"/>
          <p14:tracePt t="47269" x="7489825" y="892175"/>
          <p14:tracePt t="47275" x="7486650" y="889000"/>
          <p14:tracePt t="47286" x="7470775" y="879475"/>
          <p14:tracePt t="47303" x="7451725" y="863600"/>
          <p14:tracePt t="47319" x="7432675" y="850900"/>
          <p14:tracePt t="47338" x="7423150" y="841375"/>
          <p14:tracePt t="47354" x="7407275" y="835025"/>
          <p14:tracePt t="47371" x="7394575" y="825500"/>
          <p14:tracePt t="47388" x="7375525" y="819150"/>
          <p14:tracePt t="47403" x="7353300" y="809625"/>
          <p14:tracePt t="47419" x="7327900" y="796925"/>
          <p14:tracePt t="47437" x="7296150" y="784225"/>
          <p14:tracePt t="47453" x="7277100" y="777875"/>
          <p14:tracePt t="47469" x="7264400" y="774700"/>
          <p14:tracePt t="47486" x="7258050" y="771525"/>
          <p14:tracePt t="47598" x="7258050" y="774700"/>
          <p14:tracePt t="47607" x="7258050" y="781050"/>
          <p14:tracePt t="47613" x="7264400" y="787400"/>
          <p14:tracePt t="47620" x="7267575" y="796925"/>
          <p14:tracePt t="47637" x="7283450" y="822325"/>
          <p14:tracePt t="47653" x="7302500" y="860425"/>
          <p14:tracePt t="47670" x="7327900" y="908050"/>
          <p14:tracePt t="47686" x="7350125" y="958850"/>
          <p14:tracePt t="47703" x="7375525" y="1031875"/>
          <p14:tracePt t="47719" x="7388225" y="1101725"/>
          <p14:tracePt t="47736" x="7394575" y="1177925"/>
          <p14:tracePt t="47753" x="7391400" y="1270000"/>
          <p14:tracePt t="47769" x="7381875" y="1362075"/>
          <p14:tracePt t="47775" x="7375525" y="1400175"/>
          <p14:tracePt t="47786" x="7356475" y="1460500"/>
          <p14:tracePt t="47787" x="7353300" y="1476375"/>
          <p14:tracePt t="47803" x="7299325" y="1568450"/>
          <p14:tracePt t="47819" x="7251700" y="1644650"/>
          <p14:tracePt t="47835" x="7188200" y="1727200"/>
          <p14:tracePt t="47853" x="7118350" y="1809750"/>
          <p14:tracePt t="47871" x="7023100" y="1905000"/>
          <p14:tracePt t="47888" x="6921500" y="1993900"/>
          <p14:tracePt t="47904" x="6813550" y="2089150"/>
          <p14:tracePt t="47919" x="6711950" y="2174875"/>
          <p14:tracePt t="47937" x="6600825" y="2254250"/>
          <p14:tracePt t="47953" x="6508750" y="2308225"/>
          <p14:tracePt t="47969" x="6413500" y="2349500"/>
          <p14:tracePt t="47986" x="6340475" y="2374900"/>
          <p14:tracePt t="48004" x="6289675" y="2393950"/>
          <p14:tracePt t="48019" x="6276975" y="2400300"/>
          <p14:tracePt t="48036" x="6273800" y="24003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560294" y="583298"/>
            <a:ext cx="10659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Za vadbo in gibanje potrebujemo veliko energije, zato tudi dihamo hitreje in globje, saj tako vdihnemo več kisika. Na koncu pa moramo zapolniti še zalogo glukoze (hrana).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560294" y="2322094"/>
            <a:ext cx="4370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CELIČNO DIHANJE je torej kemična reakcija, pri kateri se hrana pretvori v energijo.</a:t>
            </a:r>
            <a:endParaRPr lang="sl-SI" b="1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672353" y="4258235"/>
            <a:ext cx="1087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Da boš celično dihanje dobro razumel/a, si oglej še drugi filmček v napredni obliki naravoslovja na </a:t>
            </a:r>
            <a:r>
              <a:rPr lang="sl-SI" dirty="0" smtClean="0">
                <a:hlinkClick r:id="rId5"/>
              </a:rPr>
              <a:t>www.radovednih-5.si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6" name="Slika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3" y="5182944"/>
            <a:ext cx="3539490" cy="777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aven puščični povezovalnik 7"/>
          <p:cNvCxnSpPr/>
          <p:nvPr/>
        </p:nvCxnSpPr>
        <p:spPr>
          <a:xfrm flipH="1">
            <a:off x="4509247" y="4581400"/>
            <a:ext cx="981636" cy="7122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is Is Why Men Run Faster Than Women - Tech Exploris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94" y="1391212"/>
            <a:ext cx="5048751" cy="22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73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86"/>
    </mc:Choice>
    <mc:Fallback xmlns="">
      <p:transition spd="slow" advTm="33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2094" x="6267450" y="2400300"/>
          <p14:tracePt t="2097" x="6267450" y="2403475"/>
          <p14:tracePt t="2107" x="6238875" y="2432050"/>
          <p14:tracePt t="2124" x="6137275" y="2540000"/>
          <p14:tracePt t="2140" x="5969000" y="2743200"/>
          <p14:tracePt t="2157" x="5661025" y="3079750"/>
          <p14:tracePt t="2174" x="5273675" y="3473450"/>
          <p14:tracePt t="2191" x="4981575" y="3829050"/>
          <p14:tracePt t="2664" x="4953000" y="3825875"/>
          <p14:tracePt t="2668" x="4918075" y="3819525"/>
          <p14:tracePt t="2674" x="4873625" y="3822700"/>
          <p14:tracePt t="2690" x="4708525" y="3835400"/>
          <p14:tracePt t="2708" x="4464050" y="3873500"/>
          <p14:tracePt t="2724" x="4216400" y="3946525"/>
          <p14:tracePt t="2740" x="3956050" y="4051300"/>
          <p14:tracePt t="2758" x="3663950" y="4210050"/>
          <p14:tracePt t="2774" x="3403600" y="4394200"/>
          <p14:tracePt t="2790" x="3130550" y="4613275"/>
          <p14:tracePt t="2807" x="2825750" y="4867275"/>
          <p14:tracePt t="2824" x="2479675" y="5143500"/>
          <p14:tracePt t="2840" x="2219325" y="5365750"/>
          <p14:tracePt t="2842" x="2187575" y="5394325"/>
          <p14:tracePt t="2857" x="2006600" y="5556250"/>
          <p14:tracePt t="2873" x="1825625" y="5711825"/>
          <p14:tracePt t="2890" x="1711325" y="5800725"/>
          <p14:tracePt t="2907" x="1631950" y="5845175"/>
          <p14:tracePt t="2924" x="1584325" y="5854700"/>
          <p14:tracePt t="2940" x="1584325" y="5861050"/>
          <p14:tracePt t="3378" x="1568450" y="5861050"/>
          <p14:tracePt t="3382" x="1533525" y="5857875"/>
          <p14:tracePt t="3390" x="1485900" y="5857875"/>
          <p14:tracePt t="3408" x="1409700" y="5883275"/>
          <p14:tracePt t="3424" x="1336675" y="5930900"/>
          <p14:tracePt t="3441" x="1238250" y="5997575"/>
          <p14:tracePt t="3458" x="1120775" y="6089650"/>
          <p14:tracePt t="3475" x="1025525" y="6184900"/>
          <p14:tracePt t="3490" x="933450" y="6276975"/>
          <p14:tracePt t="3507" x="841375" y="6369050"/>
          <p14:tracePt t="3524" x="755650" y="6464300"/>
          <p14:tracePt t="3540" x="695325" y="6534150"/>
          <p14:tracePt t="3558" x="638175" y="6594475"/>
          <p14:tracePt t="574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95835" y="354106"/>
            <a:ext cx="1087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Naloga: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591671" y="868687"/>
            <a:ext cx="10546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 zvezek napiši naslov </a:t>
            </a:r>
            <a:r>
              <a:rPr lang="sl-SI" sz="3600" dirty="0" smtClean="0">
                <a:solidFill>
                  <a:srgbClr val="FF0000"/>
                </a:solidFill>
              </a:rPr>
              <a:t>CELIČNO DIHANJE </a:t>
            </a:r>
            <a:r>
              <a:rPr lang="sl-SI" dirty="0" smtClean="0"/>
              <a:t>in prepiši spodnje trditve.</a:t>
            </a:r>
            <a:endParaRPr lang="sl-SI" sz="36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557637" y="2117501"/>
            <a:ext cx="107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 našem telesu poteka več tisoč kemičnih reakcij. Ena izmed teh je reakcija, ki nam daje energijo za ves dan = CELIČNO DIHANJE.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557637" y="2909081"/>
            <a:ext cx="483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Da lahko poteka, moramo JESTI in DIHATI.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57637" y="3423662"/>
            <a:ext cx="984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Kako pa poteka? Kri do celic prenese kisik in glukozo. </a:t>
            </a:r>
            <a:r>
              <a:rPr lang="sl-SI" dirty="0"/>
              <a:t>V celicah glukoza reagira s kisikom. Med to reakcijo nastaneta ogljikov dioksid in voda, sprošča pa se energija. To je CELIČNO </a:t>
            </a:r>
            <a:r>
              <a:rPr lang="sl-SI" dirty="0" smtClean="0"/>
              <a:t>DIHANJE. 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553276" y="4215242"/>
            <a:ext cx="5181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Če to napišemo matematično, bi zapis zgledal takole:</a:t>
            </a:r>
          </a:p>
          <a:p>
            <a:endParaRPr lang="sl-SI" dirty="0"/>
          </a:p>
          <a:p>
            <a:pPr algn="ctr"/>
            <a:r>
              <a:rPr lang="sl-SI" b="1" dirty="0"/>
              <a:t>g</a:t>
            </a:r>
            <a:r>
              <a:rPr lang="sl-SI" b="1" dirty="0" smtClean="0"/>
              <a:t>lukoza + kisik = ogljikov dioksid + voda + energija</a:t>
            </a:r>
            <a:endParaRPr lang="sl-SI" b="1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591671" y="5283821"/>
            <a:ext cx="848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Če v celicah ni kisika ali glukoze, celično dihanje ne more potekati.</a:t>
            </a:r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30" y="4035929"/>
            <a:ext cx="4526525" cy="1898705"/>
          </a:xfrm>
          <a:prstGeom prst="rect">
            <a:avLst/>
          </a:prstGeom>
        </p:spPr>
      </p:pic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7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1"/>
    </mc:Choice>
    <mc:Fallback xmlns="">
      <p:transition spd="slow" advTm="12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1.6|3.8|8.8|16.6|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.6|2.1|18.9|5.7|12|8.2|2.7|4.9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48.8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5.5|7.8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465</Words>
  <Application>Microsoft Office PowerPoint</Application>
  <PresentationFormat>Širokozaslonsko</PresentationFormat>
  <Paragraphs>33</Paragraphs>
  <Slides>6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Ignac</dc:creator>
  <cp:lastModifiedBy>Ignac</cp:lastModifiedBy>
  <cp:revision>18</cp:revision>
  <dcterms:created xsi:type="dcterms:W3CDTF">2020-05-05T21:23:59Z</dcterms:created>
  <dcterms:modified xsi:type="dcterms:W3CDTF">2020-05-06T16:22:04Z</dcterms:modified>
</cp:coreProperties>
</file>