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4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616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586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43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02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321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2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17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26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4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92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317B-35A5-4033-9CF7-BD69072C44D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7175-8B54-40AA-A3FC-CAD2CA765E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30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zElGf5Y7E&amp;list=RD1fBQ7Y_tkUM&amp;index=3" TargetMode="External"/><Relationship Id="rId2" Type="http://schemas.openxmlformats.org/officeDocument/2006/relationships/hyperlink" Target="https://www.youtube.com/watch?v=1fBQ7Y_tkU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JEnDbxgDEzA" TargetMode="External"/><Relationship Id="rId4" Type="http://schemas.openxmlformats.org/officeDocument/2006/relationships/hyperlink" Target="https://www.youtube.com/watch?v=211jpSEFRRo&amp;list=RD1fBQ7Y_tkUM&amp;index=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RsqZL7u9U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hyperlink" Target="https://www.youtube.com/watch?v=j53YsKCSXp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gGAzBDE454" TargetMode="External"/><Relationship Id="rId11" Type="http://schemas.openxmlformats.org/officeDocument/2006/relationships/hyperlink" Target="https://www.youtube.com/watch?v=iB37tnlKllc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watch?v=gwbcTYQ84dU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jen pravokotni oblaček 8"/>
          <p:cNvSpPr/>
          <p:nvPr/>
        </p:nvSpPr>
        <p:spPr>
          <a:xfrm>
            <a:off x="7022271" y="2353235"/>
            <a:ext cx="2395153" cy="1071284"/>
          </a:xfrm>
          <a:prstGeom prst="wedgeRoundRectCallout">
            <a:avLst>
              <a:gd name="adj1" fmla="val -42167"/>
              <a:gd name="adj2" fmla="val 7756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039907" y="519952"/>
            <a:ext cx="6387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>
                <a:solidFill>
                  <a:srgbClr val="00B050"/>
                </a:solidFill>
              </a:rPr>
              <a:t>LJUDSKI PLESI</a:t>
            </a:r>
            <a:endParaRPr lang="sl-SI" sz="8000" dirty="0">
              <a:solidFill>
                <a:srgbClr val="00B05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6481" y="2998694"/>
            <a:ext cx="3543966" cy="357635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144871" y="2389094"/>
            <a:ext cx="21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so ljudski plesi?</a:t>
            </a:r>
          </a:p>
          <a:p>
            <a:r>
              <a:rPr lang="sl-SI" dirty="0" smtClean="0"/>
              <a:t>Kdo jih pleše?</a:t>
            </a:r>
          </a:p>
          <a:p>
            <a:r>
              <a:rPr lang="sl-SI" dirty="0" smtClean="0"/>
              <a:t>Kakšna pa je glasba?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49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09600" y="947499"/>
            <a:ext cx="1121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Ljudska glasba nastaja že od davnih časov. Tukaj se spomni na </a:t>
            </a:r>
            <a:r>
              <a:rPr lang="sl-SI" b="1" dirty="0" smtClean="0"/>
              <a:t>jamskega človeka</a:t>
            </a:r>
            <a:r>
              <a:rPr lang="sl-SI" dirty="0" smtClean="0"/>
              <a:t>, ki je začel s preprostimi glasbili ustvarjati glasbo.  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09600" y="337447"/>
            <a:ext cx="28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o </a:t>
            </a:r>
            <a:r>
              <a:rPr lang="sl-SI" b="1" dirty="0" smtClean="0"/>
              <a:t>ljudski glasbi </a:t>
            </a:r>
            <a:r>
              <a:rPr lang="sl-SI" dirty="0" smtClean="0"/>
              <a:t>že vemo?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528547" y="2660812"/>
            <a:ext cx="5190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Za izdelavo prvih glasbil so uporabljali večinoma naravne materiale in predmete. Če se spomniš, so to bila glasbila iz </a:t>
            </a:r>
            <a:r>
              <a:rPr lang="sl-SI" b="1" dirty="0" smtClean="0"/>
              <a:t>lesa, kamnov, školjk, kosti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8" name="Picture 4" descr="Neandertalec: Zato je bil njegov nos za toliko večji od človeškeg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23" y="1384264"/>
            <a:ext cx="3004650" cy="201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9" y="3584142"/>
            <a:ext cx="2384612" cy="1364319"/>
          </a:xfrm>
          <a:prstGeom prst="rect">
            <a:avLst/>
          </a:prstGeom>
        </p:spPr>
      </p:pic>
      <p:sp>
        <p:nvSpPr>
          <p:cNvPr id="10" name="Podnaslov 2"/>
          <p:cNvSpPr txBox="1">
            <a:spLocks/>
          </p:cNvSpPr>
          <p:nvPr/>
        </p:nvSpPr>
        <p:spPr>
          <a:xfrm>
            <a:off x="4448735" y="4899651"/>
            <a:ext cx="4493559" cy="9710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dirty="0" smtClean="0"/>
              <a:t>Ljudska glasbila so </a:t>
            </a:r>
            <a:r>
              <a:rPr lang="sl-SI" sz="1800" b="1" dirty="0" smtClean="0"/>
              <a:t>preprosta glasbila</a:t>
            </a:r>
            <a:r>
              <a:rPr lang="sl-SI" sz="1800" dirty="0" smtClean="0"/>
              <a:t>, ki jih je človek </a:t>
            </a:r>
            <a:r>
              <a:rPr lang="sl-SI" sz="1800" b="1" dirty="0" smtClean="0"/>
              <a:t>naredil sam</a:t>
            </a:r>
            <a:r>
              <a:rPr lang="sl-SI" sz="1800" dirty="0" smtClean="0"/>
              <a:t>, da bi z njimi spremljal petje. Na ta glasbila so igrali </a:t>
            </a:r>
            <a:r>
              <a:rPr lang="sl-SI" sz="1800" b="1" dirty="0" smtClean="0"/>
              <a:t>ljudski godci</a:t>
            </a:r>
            <a:r>
              <a:rPr lang="sl-SI" sz="1800" dirty="0" smtClean="0"/>
              <a:t>.</a:t>
            </a:r>
            <a:endParaRPr lang="sl-SI" sz="1800" dirty="0"/>
          </a:p>
        </p:txBody>
      </p:sp>
      <p:pic>
        <p:nvPicPr>
          <p:cNvPr id="11" name="Picture 2" descr="Pevci in godci ljudskih pesmi Studenček - Dom starejših občanov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44" y="4177553"/>
            <a:ext cx="3378362" cy="225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627669" y="508455"/>
            <a:ext cx="11102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rgbClr val="7030A0"/>
                </a:solidFill>
              </a:rPr>
              <a:t>Ljudski godci pa spremljajo </a:t>
            </a:r>
            <a:r>
              <a:rPr lang="sl-SI" sz="2400" b="1" dirty="0" smtClean="0">
                <a:solidFill>
                  <a:srgbClr val="7030A0"/>
                </a:solidFill>
              </a:rPr>
              <a:t>LJUDSKE PLESE</a:t>
            </a:r>
            <a:r>
              <a:rPr lang="sl-SI" sz="2400" dirty="0" smtClean="0">
                <a:solidFill>
                  <a:srgbClr val="7030A0"/>
                </a:solidFill>
              </a:rPr>
              <a:t>, o katerih bomo danes nekaj prebrali. </a:t>
            </a:r>
            <a:endParaRPr lang="sl-SI" sz="2400" dirty="0">
              <a:solidFill>
                <a:srgbClr val="7030A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27669" y="1208414"/>
            <a:ext cx="1121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Ljudski plesi se, tako kot oblačila oz. folklorna noša, od pokrajine do pokrajine razlikujejo. Razvili pa so se sami od sebe.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27669" y="4454903"/>
            <a:ext cx="8056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Ljudskim plesom pravimo tudi FOLKLORNI PLESI oziroma FOLKLORA.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27669" y="1933939"/>
            <a:ext cx="1101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Ljudski ples je spremljal slovenskega človeka ob vseh pomembnih življenjskih dogodkih in v prazničnih dneh. Bil je nepogrešljiv na zabavah po končanem skupnem delu (košnji, žetvi, ličkanju koruze, trgatvi…).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95504" y="2906209"/>
            <a:ext cx="928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Ljudski plesi se po večini plešejo v paru, nekateri pa v skupini. 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95504" y="3680556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Lahko se plešejo tudi v krogu. Tem plesom rečemo KOLO.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27669" y="5365169"/>
            <a:ext cx="956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Danes lahko vidimo ljudske plese samo na prireditvah ob nastopih folklornih skupin, ki jih ljubiteljsko ohranjajo. Zato ljudske plese pogosto imenujemo kar folklora.</a:t>
            </a:r>
            <a:endParaRPr lang="sl-SI" dirty="0"/>
          </a:p>
        </p:txBody>
      </p:sp>
      <p:pic>
        <p:nvPicPr>
          <p:cNvPr id="1028" name="Picture 4" descr="Folklora privablja veliko ljudi - Primorske no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7" y="228659"/>
            <a:ext cx="11490220" cy="64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30623" y="1147670"/>
            <a:ext cx="499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2"/>
              </a:rPr>
              <a:t>https://www.youtube.com/watch?v=1fBQ7Y_tkUM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51328" y="484093"/>
            <a:ext cx="1092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 si oglej še nekaj ljudskih plesov. Ne rabiš si ogledati celotnih posnetkov. Bodi pa pozoren/a na folklorne noše.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30623" y="2433803"/>
            <a:ext cx="9498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https://www.youtube.com/watch?v=RPzElGf5Y7E&amp;list=RD1fBQ7Y_tkUM&amp;index=3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776652" y="3921848"/>
            <a:ext cx="8821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4"/>
              </a:rPr>
              <a:t>https://www.youtube.com/watch?v=211jpSEFRRo&amp;list=RD1fBQ7Y_tkUM&amp;index=5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539893" y="5342093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5"/>
              </a:rPr>
              <a:t>https://www.youtube.com/watch?v=JEnDbxgDEzA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30623" y="4809565"/>
            <a:ext cx="876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Tudi otroci plešejo folklorne plese. Oglej si posnetek.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42" y="1130424"/>
            <a:ext cx="3790950" cy="3790950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6817659" y="917417"/>
            <a:ext cx="2922495" cy="1462712"/>
          </a:xfrm>
          <a:prstGeom prst="wedgeRoundRectCallout">
            <a:avLst>
              <a:gd name="adj1" fmla="val 56774"/>
              <a:gd name="adj2" fmla="val 39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Tudi po nošah lahko ugotovimo za plese katere regije gre.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62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34788" y="372035"/>
            <a:ext cx="1113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Zelo zanimivi pa so ljudski plesi po svetu.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778062" y="1585864"/>
            <a:ext cx="48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2"/>
              </a:rPr>
              <a:t>https://www.youtube.com/watch?v=j53YsKCSXps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23047" y="1053353"/>
            <a:ext cx="138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a</a:t>
            </a:r>
            <a:r>
              <a:rPr lang="sl-SI" dirty="0" smtClean="0"/>
              <a:t>meriški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1026" name="Picture 2" descr="AMERIŠKA ZASTA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3" b="21812"/>
          <a:stretch/>
        </p:blipFill>
        <p:spPr bwMode="auto">
          <a:xfrm>
            <a:off x="1732004" y="900131"/>
            <a:ext cx="1168587" cy="6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2003612" y="3035334"/>
            <a:ext cx="503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4"/>
              </a:rPr>
              <a:t>https://www.youtube.com/watch?v=gwbcTYQ84dU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667434" y="2433918"/>
            <a:ext cx="298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r</a:t>
            </a:r>
            <a:r>
              <a:rPr lang="sl-SI" dirty="0" smtClean="0"/>
              <a:t>uski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386" y="1984866"/>
            <a:ext cx="1301003" cy="970748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876214" y="4167699"/>
            <a:ext cx="501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6"/>
              </a:rPr>
              <a:t>https://www.youtube.com/watch?v=HgGAzBDE454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81318" y="3787588"/>
            <a:ext cx="199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i</a:t>
            </a:r>
            <a:r>
              <a:rPr lang="sl-SI" dirty="0" smtClean="0"/>
              <a:t>rski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13" name="AutoShape 10" descr="Irska - Wikipedija, prost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279" y="3444971"/>
            <a:ext cx="1497742" cy="748871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2212521" y="5698633"/>
            <a:ext cx="488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8"/>
              </a:rPr>
              <a:t>https://www.youtube.com/watch?v=JRsqZL7u9Ug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615887" y="5336631"/>
            <a:ext cx="309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a</a:t>
            </a:r>
            <a:r>
              <a:rPr lang="sl-SI" dirty="0" smtClean="0"/>
              <a:t>vstrijski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1036" name="Picture 12" descr="Avstrija - Wikipedija, prosta enciklopedij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5" y="4990887"/>
            <a:ext cx="1168022" cy="77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728" y="402892"/>
            <a:ext cx="2067348" cy="2067348"/>
          </a:xfrm>
          <a:prstGeom prst="rect">
            <a:avLst/>
          </a:prstGeom>
        </p:spPr>
      </p:pic>
      <p:sp>
        <p:nvSpPr>
          <p:cNvPr id="18" name="Zaobljen pravokotni oblaček 17"/>
          <p:cNvSpPr/>
          <p:nvPr/>
        </p:nvSpPr>
        <p:spPr>
          <a:xfrm>
            <a:off x="6850764" y="434787"/>
            <a:ext cx="2710094" cy="757519"/>
          </a:xfrm>
          <a:prstGeom prst="wedgeRoundRectCallout">
            <a:avLst>
              <a:gd name="adj1" fmla="val 48137"/>
              <a:gd name="adj2" fmla="val 7255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/>
          <p:cNvSpPr txBox="1"/>
          <p:nvPr/>
        </p:nvSpPr>
        <p:spPr>
          <a:xfrm>
            <a:off x="6970059" y="475129"/>
            <a:ext cx="253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Kateri ljudski ples ti je bil najbolj všeč?</a:t>
            </a:r>
            <a:endParaRPr lang="sl-SI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3957917" y="5195562"/>
            <a:ext cx="252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To so SCHUHPLATTLERJI.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2900591" y="3495183"/>
            <a:ext cx="292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Plesu, udarjanju s posebnimi čevlji ob tla, rečemo STEP. </a:t>
            </a:r>
            <a:endParaRPr lang="sl-SI" dirty="0"/>
          </a:p>
        </p:txBody>
      </p:sp>
      <p:sp>
        <p:nvSpPr>
          <p:cNvPr id="22" name="Pravokotnik 21"/>
          <p:cNvSpPr/>
          <p:nvPr/>
        </p:nvSpPr>
        <p:spPr>
          <a:xfrm>
            <a:off x="7336309" y="4620383"/>
            <a:ext cx="464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11"/>
              </a:rPr>
              <a:t>https://www.youtube.com/watch?v=iB37tnlKllc</a:t>
            </a:r>
            <a:endParaRPr lang="sl-SI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7217846" y="3963255"/>
            <a:ext cx="201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a</a:t>
            </a:r>
            <a:r>
              <a:rPr lang="sl-SI" dirty="0" smtClean="0"/>
              <a:t>friški</a:t>
            </a:r>
            <a:r>
              <a:rPr lang="sl-SI" dirty="0" smtClean="0"/>
              <a:t>:</a:t>
            </a:r>
            <a:endParaRPr lang="sl-SI" dirty="0"/>
          </a:p>
        </p:txBody>
      </p:sp>
      <p:pic>
        <p:nvPicPr>
          <p:cNvPr id="1038" name="Picture 14" descr="Afrika - Zastave držav sveta | Nacionalna zastav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86" y="3626336"/>
            <a:ext cx="1313121" cy="8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5" grpId="0"/>
      <p:bldP spid="16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00145" y="1729422"/>
            <a:ext cx="6952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Ljudska glasba zajema ljudske pesmi in glasbila ter ljudske plese. 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98929" y="367553"/>
            <a:ext cx="917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Naloga: V zvezek napiši naslov </a:t>
            </a:r>
            <a:r>
              <a:rPr lang="sl-SI" sz="3200" dirty="0" smtClean="0">
                <a:solidFill>
                  <a:srgbClr val="FF0000"/>
                </a:solidFill>
              </a:rPr>
              <a:t>LJUDSKI PLESI </a:t>
            </a:r>
            <a:r>
              <a:rPr lang="sl-SI" dirty="0" smtClean="0"/>
              <a:t>in prepiši spodnje trditve.</a:t>
            </a:r>
            <a:endParaRPr lang="sl-SI" sz="3200" dirty="0"/>
          </a:p>
        </p:txBody>
      </p:sp>
      <p:sp>
        <p:nvSpPr>
          <p:cNvPr id="4" name="Pravokotnik 3"/>
          <p:cNvSpPr/>
          <p:nvPr/>
        </p:nvSpPr>
        <p:spPr>
          <a:xfrm>
            <a:off x="354105" y="2599258"/>
            <a:ext cx="1121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Ljudski plesi se, tako kot oblačila oz. folklorna noša, od pokrajine do pokrajine razlikujejo. Razvili pa so se sami od sebe.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98929" y="3464761"/>
            <a:ext cx="1101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Ljudski ples je spremljal slovenskega človeka ob vseh pomembnih življenjskih dogodkih in v prazničnih dneh. Bil je nepogrešljiv na zabavah po končanem skupnem delu (košnji, žetvi, ličkanju koruze, trgatvi…).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98929" y="4529105"/>
            <a:ext cx="1145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Ljudski plesi se po večini plešejo v paru, nekateri pa v skupini. </a:t>
            </a:r>
            <a:r>
              <a:rPr lang="sl-SI" dirty="0"/>
              <a:t>Lahko se plešejo tudi v krogu. Tem plesom rečemo KOLO.</a:t>
            </a:r>
          </a:p>
          <a:p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98929" y="5262075"/>
            <a:ext cx="956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Danes lahko vidimo ljudske plese samo na </a:t>
            </a:r>
            <a:r>
              <a:rPr lang="sl-SI" smtClean="0"/>
              <a:t>prireditvah ob </a:t>
            </a:r>
            <a:r>
              <a:rPr lang="sl-SI" dirty="0" smtClean="0"/>
              <a:t>nastopih folklornih skupin, ki jih ljubiteljsko ohranjajo. Zato ljudske plese pogosto imenujemo kar folklora.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38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496</Words>
  <Application>Microsoft Office PowerPoint</Application>
  <PresentationFormat>Širokozaslonsko</PresentationFormat>
  <Paragraphs>42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Ignac</dc:creator>
  <cp:lastModifiedBy>Ignac</cp:lastModifiedBy>
  <cp:revision>10</cp:revision>
  <dcterms:created xsi:type="dcterms:W3CDTF">2020-05-05T09:55:04Z</dcterms:created>
  <dcterms:modified xsi:type="dcterms:W3CDTF">2020-05-05T15:58:23Z</dcterms:modified>
</cp:coreProperties>
</file>